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6"/>
  </p:notesMasterIdLst>
  <p:handoutMasterIdLst>
    <p:handoutMasterId r:id="rId27"/>
  </p:handoutMasterIdLst>
  <p:sldIdLst>
    <p:sldId id="257" r:id="rId5"/>
    <p:sldId id="275" r:id="rId6"/>
    <p:sldId id="276" r:id="rId7"/>
    <p:sldId id="278" r:id="rId8"/>
    <p:sldId id="291" r:id="rId9"/>
    <p:sldId id="280" r:id="rId10"/>
    <p:sldId id="281" r:id="rId11"/>
    <p:sldId id="285" r:id="rId12"/>
    <p:sldId id="308" r:id="rId13"/>
    <p:sldId id="303" r:id="rId14"/>
    <p:sldId id="287" r:id="rId15"/>
    <p:sldId id="288" r:id="rId16"/>
    <p:sldId id="307" r:id="rId17"/>
    <p:sldId id="265" r:id="rId18"/>
    <p:sldId id="305" r:id="rId19"/>
    <p:sldId id="268" r:id="rId20"/>
    <p:sldId id="271" r:id="rId21"/>
    <p:sldId id="298" r:id="rId22"/>
    <p:sldId id="301" r:id="rId23"/>
    <p:sldId id="304" r:id="rId24"/>
    <p:sldId id="306" r:id="rId25"/>
  </p:sldIdLst>
  <p:sldSz cx="9720263" cy="6840538"/>
  <p:notesSz cx="7099300" cy="10234613"/>
  <p:defaultTextStyle>
    <a:defPPr>
      <a:defRPr lang="it-IT"/>
    </a:defPPr>
    <a:lvl1pPr algn="l" rtl="0" eaLnBrk="0" fontAlgn="base" hangingPunct="0">
      <a:spcBef>
        <a:spcPct val="0"/>
      </a:spcBef>
      <a:spcAft>
        <a:spcPct val="0"/>
      </a:spcAft>
      <a:defRPr sz="2400" kern="1200">
        <a:solidFill>
          <a:schemeClr val="tx1"/>
        </a:solidFill>
        <a:latin typeface="Comic Sans MS" panose="030F0702030302020204" pitchFamily="66" charset="0"/>
        <a:ea typeface="+mn-ea"/>
        <a:cs typeface="+mn-cs"/>
      </a:defRPr>
    </a:lvl1pPr>
    <a:lvl2pPr marL="457200" algn="l" rtl="0" eaLnBrk="0" fontAlgn="base" hangingPunct="0">
      <a:spcBef>
        <a:spcPct val="0"/>
      </a:spcBef>
      <a:spcAft>
        <a:spcPct val="0"/>
      </a:spcAft>
      <a:defRPr sz="2400" kern="1200">
        <a:solidFill>
          <a:schemeClr val="tx1"/>
        </a:solidFill>
        <a:latin typeface="Comic Sans MS" panose="030F0702030302020204" pitchFamily="66" charset="0"/>
        <a:ea typeface="+mn-ea"/>
        <a:cs typeface="+mn-cs"/>
      </a:defRPr>
    </a:lvl2pPr>
    <a:lvl3pPr marL="914400" algn="l" rtl="0" eaLnBrk="0" fontAlgn="base" hangingPunct="0">
      <a:spcBef>
        <a:spcPct val="0"/>
      </a:spcBef>
      <a:spcAft>
        <a:spcPct val="0"/>
      </a:spcAft>
      <a:defRPr sz="2400" kern="1200">
        <a:solidFill>
          <a:schemeClr val="tx1"/>
        </a:solidFill>
        <a:latin typeface="Comic Sans MS" panose="030F0702030302020204" pitchFamily="66" charset="0"/>
        <a:ea typeface="+mn-ea"/>
        <a:cs typeface="+mn-cs"/>
      </a:defRPr>
    </a:lvl3pPr>
    <a:lvl4pPr marL="1371600" algn="l" rtl="0" eaLnBrk="0" fontAlgn="base" hangingPunct="0">
      <a:spcBef>
        <a:spcPct val="0"/>
      </a:spcBef>
      <a:spcAft>
        <a:spcPct val="0"/>
      </a:spcAft>
      <a:defRPr sz="2400" kern="1200">
        <a:solidFill>
          <a:schemeClr val="tx1"/>
        </a:solidFill>
        <a:latin typeface="Comic Sans MS" panose="030F0702030302020204" pitchFamily="66" charset="0"/>
        <a:ea typeface="+mn-ea"/>
        <a:cs typeface="+mn-cs"/>
      </a:defRPr>
    </a:lvl4pPr>
    <a:lvl5pPr marL="1828800" algn="l" rtl="0" eaLnBrk="0" fontAlgn="base" hangingPunct="0">
      <a:spcBef>
        <a:spcPct val="0"/>
      </a:spcBef>
      <a:spcAft>
        <a:spcPct val="0"/>
      </a:spcAft>
      <a:defRPr sz="2400" kern="1200">
        <a:solidFill>
          <a:schemeClr val="tx1"/>
        </a:solidFill>
        <a:latin typeface="Comic Sans MS" panose="030F0702030302020204" pitchFamily="66" charset="0"/>
        <a:ea typeface="+mn-ea"/>
        <a:cs typeface="+mn-cs"/>
      </a:defRPr>
    </a:lvl5pPr>
    <a:lvl6pPr marL="2286000" algn="l" defTabSz="914400" rtl="0" eaLnBrk="1" latinLnBrk="0" hangingPunct="1">
      <a:defRPr sz="2400" kern="1200">
        <a:solidFill>
          <a:schemeClr val="tx1"/>
        </a:solidFill>
        <a:latin typeface="Comic Sans MS" panose="030F0702030302020204" pitchFamily="66" charset="0"/>
        <a:ea typeface="+mn-ea"/>
        <a:cs typeface="+mn-cs"/>
      </a:defRPr>
    </a:lvl6pPr>
    <a:lvl7pPr marL="2743200" algn="l" defTabSz="914400" rtl="0" eaLnBrk="1" latinLnBrk="0" hangingPunct="1">
      <a:defRPr sz="2400" kern="1200">
        <a:solidFill>
          <a:schemeClr val="tx1"/>
        </a:solidFill>
        <a:latin typeface="Comic Sans MS" panose="030F0702030302020204" pitchFamily="66" charset="0"/>
        <a:ea typeface="+mn-ea"/>
        <a:cs typeface="+mn-cs"/>
      </a:defRPr>
    </a:lvl7pPr>
    <a:lvl8pPr marL="3200400" algn="l" defTabSz="914400" rtl="0" eaLnBrk="1" latinLnBrk="0" hangingPunct="1">
      <a:defRPr sz="2400" kern="1200">
        <a:solidFill>
          <a:schemeClr val="tx1"/>
        </a:solidFill>
        <a:latin typeface="Comic Sans MS" panose="030F0702030302020204" pitchFamily="66" charset="0"/>
        <a:ea typeface="+mn-ea"/>
        <a:cs typeface="+mn-cs"/>
      </a:defRPr>
    </a:lvl8pPr>
    <a:lvl9pPr marL="3657600" algn="l" defTabSz="914400" rtl="0" eaLnBrk="1" latinLnBrk="0" hangingPunct="1">
      <a:defRPr sz="2400" kern="1200">
        <a:solidFill>
          <a:schemeClr val="tx1"/>
        </a:solidFill>
        <a:latin typeface="Comic Sans MS" panose="030F0702030302020204" pitchFamily="66" charset="0"/>
        <a:ea typeface="+mn-ea"/>
        <a:cs typeface="+mn-cs"/>
      </a:defRPr>
    </a:lvl9pPr>
  </p:defaultTextStyle>
  <p:extLst>
    <p:ext uri="{EFAFB233-063F-42B5-8137-9DF3F51BA10A}">
      <p15:sldGuideLst xmlns:p15="http://schemas.microsoft.com/office/powerpoint/2012/main">
        <p15:guide id="1" orient="horz" pos="2155" userDrawn="1">
          <p15:clr>
            <a:srgbClr val="A4A3A4"/>
          </p15:clr>
        </p15:guide>
        <p15:guide id="2" pos="3062"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91" autoAdjust="0"/>
    <p:restoredTop sz="95220" autoAdjust="0"/>
  </p:normalViewPr>
  <p:slideViewPr>
    <p:cSldViewPr>
      <p:cViewPr varScale="1">
        <p:scale>
          <a:sx n="82" d="100"/>
          <a:sy n="82" d="100"/>
        </p:scale>
        <p:origin x="1392" y="77"/>
      </p:cViewPr>
      <p:guideLst>
        <p:guide orient="horz" pos="2155"/>
        <p:guide pos="3062"/>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200" d="100"/>
        <a:sy n="200" d="100"/>
      </p:scale>
      <p:origin x="0" y="0"/>
    </p:cViewPr>
  </p:sorterViewPr>
  <p:notesViewPr>
    <p:cSldViewPr>
      <p:cViewPr>
        <p:scale>
          <a:sx n="125" d="100"/>
          <a:sy n="125" d="100"/>
        </p:scale>
        <p:origin x="1690" y="-222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C636BD03-9CA0-415B-9955-5D2A14CA3AF4}"/>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Times New Roman" pitchFamily="18" charset="0"/>
              </a:defRPr>
            </a:lvl1pPr>
          </a:lstStyle>
          <a:p>
            <a:pPr>
              <a:defRPr/>
            </a:pPr>
            <a:endParaRPr lang="it-IT" altLang="it-IT"/>
          </a:p>
        </p:txBody>
      </p:sp>
      <p:sp>
        <p:nvSpPr>
          <p:cNvPr id="117763" name="Rectangle 3">
            <a:extLst>
              <a:ext uri="{FF2B5EF4-FFF2-40B4-BE49-F238E27FC236}">
                <a16:creationId xmlns:a16="http://schemas.microsoft.com/office/drawing/2014/main" id="{A25AC6C2-985B-408F-B770-DB462BA822D3}"/>
              </a:ext>
            </a:extLst>
          </p:cNvPr>
          <p:cNvSpPr>
            <a:spLocks noGrp="1" noChangeArrowheads="1"/>
          </p:cNvSpPr>
          <p:nvPr>
            <p:ph type="dt" sz="quarter"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Times New Roman" pitchFamily="18" charset="0"/>
              </a:defRPr>
            </a:lvl1pPr>
          </a:lstStyle>
          <a:p>
            <a:pPr>
              <a:defRPr/>
            </a:pPr>
            <a:endParaRPr lang="it-IT" altLang="it-IT"/>
          </a:p>
        </p:txBody>
      </p:sp>
      <p:sp>
        <p:nvSpPr>
          <p:cNvPr id="117764" name="Rectangle 4">
            <a:extLst>
              <a:ext uri="{FF2B5EF4-FFF2-40B4-BE49-F238E27FC236}">
                <a16:creationId xmlns:a16="http://schemas.microsoft.com/office/drawing/2014/main" id="{BECCCAF7-902D-4F65-88BF-05CDEE7FFABE}"/>
              </a:ext>
            </a:extLst>
          </p:cNvPr>
          <p:cNvSpPr>
            <a:spLocks noGrp="1" noChangeArrowheads="1"/>
          </p:cNvSpPr>
          <p:nvPr>
            <p:ph type="ftr" sz="quarter" idx="2"/>
          </p:nvPr>
        </p:nvSpPr>
        <p:spPr bwMode="auto">
          <a:xfrm>
            <a:off x="0"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Times New Roman" pitchFamily="18" charset="0"/>
              </a:defRPr>
            </a:lvl1pPr>
          </a:lstStyle>
          <a:p>
            <a:pPr>
              <a:defRPr/>
            </a:pPr>
            <a:endParaRPr lang="it-IT" altLang="it-IT"/>
          </a:p>
        </p:txBody>
      </p:sp>
      <p:sp>
        <p:nvSpPr>
          <p:cNvPr id="117765" name="Rectangle 5">
            <a:extLst>
              <a:ext uri="{FF2B5EF4-FFF2-40B4-BE49-F238E27FC236}">
                <a16:creationId xmlns:a16="http://schemas.microsoft.com/office/drawing/2014/main" id="{4AABA482-67A3-43CB-AACD-FCB5E0B726E4}"/>
              </a:ext>
            </a:extLst>
          </p:cNvPr>
          <p:cNvSpPr>
            <a:spLocks noGrp="1" noChangeArrowheads="1"/>
          </p:cNvSpPr>
          <p:nvPr>
            <p:ph type="sldNum" sz="quarter" idx="3"/>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Times New Roman" panose="02020603050405020304" pitchFamily="18" charset="0"/>
              </a:defRPr>
            </a:lvl1pPr>
          </a:lstStyle>
          <a:p>
            <a:pPr>
              <a:defRPr/>
            </a:pPr>
            <a:fld id="{37F9F9F6-92BE-4BA7-BA7A-5B2553F126E5}" type="slidenum">
              <a:rPr lang="it-IT" altLang="it-IT"/>
              <a:pPr>
                <a:defRPr/>
              </a:pPr>
              <a:t>‹#›</a:t>
            </a:fld>
            <a:endParaRPr lang="it-IT" altLang="it-IT"/>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FC840A1A-6A31-4C49-A75A-3E789C85E9DD}"/>
              </a:ext>
            </a:extLst>
          </p:cNvPr>
          <p:cNvSpPr>
            <a:spLocks noGrp="1" noChangeArrowheads="1"/>
          </p:cNvSpPr>
          <p:nvPr>
            <p:ph type="hdr" sz="quarter"/>
          </p:nvPr>
        </p:nvSpPr>
        <p:spPr bwMode="auto">
          <a:xfrm>
            <a:off x="0"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Times New Roman" pitchFamily="18" charset="0"/>
              </a:defRPr>
            </a:lvl1pPr>
          </a:lstStyle>
          <a:p>
            <a:pPr>
              <a:defRPr/>
            </a:pPr>
            <a:endParaRPr lang="it-IT" altLang="it-IT"/>
          </a:p>
        </p:txBody>
      </p:sp>
      <p:sp>
        <p:nvSpPr>
          <p:cNvPr id="7171" name="Rectangle 3">
            <a:extLst>
              <a:ext uri="{FF2B5EF4-FFF2-40B4-BE49-F238E27FC236}">
                <a16:creationId xmlns:a16="http://schemas.microsoft.com/office/drawing/2014/main" id="{E92E8117-F61C-4A8A-A75E-D48878C06EA7}"/>
              </a:ext>
            </a:extLst>
          </p:cNvPr>
          <p:cNvSpPr>
            <a:spLocks noGrp="1" noChangeArrowheads="1"/>
          </p:cNvSpPr>
          <p:nvPr>
            <p:ph type="dt" idx="1"/>
          </p:nvPr>
        </p:nvSpPr>
        <p:spPr bwMode="auto">
          <a:xfrm>
            <a:off x="4022725" y="0"/>
            <a:ext cx="3076575" cy="511175"/>
          </a:xfrm>
          <a:prstGeom prst="rect">
            <a:avLst/>
          </a:prstGeom>
          <a:noFill/>
          <a:ln>
            <a:noFill/>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Times New Roman" pitchFamily="18" charset="0"/>
              </a:defRPr>
            </a:lvl1pPr>
          </a:lstStyle>
          <a:p>
            <a:pPr>
              <a:defRPr/>
            </a:pPr>
            <a:endParaRPr lang="it-IT" altLang="it-IT"/>
          </a:p>
        </p:txBody>
      </p:sp>
      <p:sp>
        <p:nvSpPr>
          <p:cNvPr id="2052" name="Rectangle 4">
            <a:extLst>
              <a:ext uri="{FF2B5EF4-FFF2-40B4-BE49-F238E27FC236}">
                <a16:creationId xmlns:a16="http://schemas.microsoft.com/office/drawing/2014/main" id="{BE9BD8C1-9548-4E18-A55A-7DE439A705EC}"/>
              </a:ext>
            </a:extLst>
          </p:cNvPr>
          <p:cNvSpPr>
            <a:spLocks noGrp="1" noRot="1" noChangeAspect="1" noChangeArrowheads="1" noTextEdit="1"/>
          </p:cNvSpPr>
          <p:nvPr>
            <p:ph type="sldImg" idx="2"/>
          </p:nvPr>
        </p:nvSpPr>
        <p:spPr bwMode="auto">
          <a:xfrm>
            <a:off x="823913" y="768350"/>
            <a:ext cx="5451475" cy="38369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7173" name="Rectangle 5">
            <a:extLst>
              <a:ext uri="{FF2B5EF4-FFF2-40B4-BE49-F238E27FC236}">
                <a16:creationId xmlns:a16="http://schemas.microsoft.com/office/drawing/2014/main" id="{CA8756C2-43AE-411A-996A-04116D5A012C}"/>
              </a:ext>
            </a:extLst>
          </p:cNvPr>
          <p:cNvSpPr>
            <a:spLocks noGrp="1" noChangeArrowheads="1"/>
          </p:cNvSpPr>
          <p:nvPr>
            <p:ph type="body" sz="quarter" idx="3"/>
          </p:nvPr>
        </p:nvSpPr>
        <p:spPr bwMode="auto">
          <a:xfrm>
            <a:off x="946150" y="4860925"/>
            <a:ext cx="5207000" cy="4605338"/>
          </a:xfrm>
          <a:prstGeom prst="rect">
            <a:avLst/>
          </a:prstGeom>
          <a:noFill/>
          <a:ln>
            <a:noFill/>
          </a:ln>
          <a:effectLst/>
        </p:spPr>
        <p:txBody>
          <a:bodyPr vert="horz" wrap="square" lIns="99048" tIns="49524" rIns="99048" bIns="49524" numCol="1" anchor="t" anchorCtr="0" compatLnSpc="1">
            <a:prstTxWarp prst="textNoShape">
              <a:avLst/>
            </a:prstTxWarp>
          </a:bodyPr>
          <a:lstStyle/>
          <a:p>
            <a:pPr lvl="0"/>
            <a:r>
              <a:rPr lang="it-IT" altLang="it-IT" noProof="0"/>
              <a:t>Fare clic per modificare gli stili del testo dello schema</a:t>
            </a:r>
          </a:p>
          <a:p>
            <a:pPr lvl="1"/>
            <a:r>
              <a:rPr lang="it-IT" altLang="it-IT" noProof="0"/>
              <a:t>Secondo livello</a:t>
            </a:r>
          </a:p>
          <a:p>
            <a:pPr lvl="2"/>
            <a:r>
              <a:rPr lang="it-IT" altLang="it-IT" noProof="0"/>
              <a:t>Terzo livello</a:t>
            </a:r>
          </a:p>
          <a:p>
            <a:pPr lvl="3"/>
            <a:r>
              <a:rPr lang="it-IT" altLang="it-IT" noProof="0"/>
              <a:t>Quarto livello</a:t>
            </a:r>
          </a:p>
          <a:p>
            <a:pPr lvl="4"/>
            <a:r>
              <a:rPr lang="it-IT" altLang="it-IT" noProof="0"/>
              <a:t>Quinto livello</a:t>
            </a:r>
          </a:p>
        </p:txBody>
      </p:sp>
      <p:sp>
        <p:nvSpPr>
          <p:cNvPr id="7174" name="Rectangle 6">
            <a:extLst>
              <a:ext uri="{FF2B5EF4-FFF2-40B4-BE49-F238E27FC236}">
                <a16:creationId xmlns:a16="http://schemas.microsoft.com/office/drawing/2014/main" id="{1EE5BE1A-C730-41D9-B691-AF467D55AE25}"/>
              </a:ext>
            </a:extLst>
          </p:cNvPr>
          <p:cNvSpPr>
            <a:spLocks noGrp="1" noChangeArrowheads="1"/>
          </p:cNvSpPr>
          <p:nvPr>
            <p:ph type="ftr" sz="quarter" idx="4"/>
          </p:nvPr>
        </p:nvSpPr>
        <p:spPr bwMode="auto">
          <a:xfrm>
            <a:off x="0"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Times New Roman" pitchFamily="18" charset="0"/>
              </a:defRPr>
            </a:lvl1pPr>
          </a:lstStyle>
          <a:p>
            <a:pPr>
              <a:defRPr/>
            </a:pPr>
            <a:endParaRPr lang="it-IT" altLang="it-IT"/>
          </a:p>
        </p:txBody>
      </p:sp>
      <p:sp>
        <p:nvSpPr>
          <p:cNvPr id="7175" name="Rectangle 7">
            <a:extLst>
              <a:ext uri="{FF2B5EF4-FFF2-40B4-BE49-F238E27FC236}">
                <a16:creationId xmlns:a16="http://schemas.microsoft.com/office/drawing/2014/main" id="{BC76C226-8331-4451-856D-4607A20B682A}"/>
              </a:ext>
            </a:extLst>
          </p:cNvPr>
          <p:cNvSpPr>
            <a:spLocks noGrp="1" noChangeArrowheads="1"/>
          </p:cNvSpPr>
          <p:nvPr>
            <p:ph type="sldNum" sz="quarter" idx="5"/>
          </p:nvPr>
        </p:nvSpPr>
        <p:spPr bwMode="auto">
          <a:xfrm>
            <a:off x="4022725" y="9723438"/>
            <a:ext cx="3076575" cy="511175"/>
          </a:xfrm>
          <a:prstGeom prst="rect">
            <a:avLst/>
          </a:prstGeom>
          <a:noFill/>
          <a:ln>
            <a:noFill/>
          </a:ln>
          <a:effectLst/>
        </p:spPr>
        <p:txBody>
          <a:bodyPr vert="horz" wrap="square" lIns="99048" tIns="49524" rIns="99048" bIns="49524" numCol="1" anchor="b" anchorCtr="0" compatLnSpc="1">
            <a:prstTxWarp prst="textNoShape">
              <a:avLst/>
            </a:prstTxWarp>
          </a:bodyPr>
          <a:lstStyle>
            <a:lvl1pPr algn="r" defTabSz="990600" eaLnBrk="1" hangingPunct="1">
              <a:defRPr sz="1300">
                <a:latin typeface="Times New Roman" panose="02020603050405020304" pitchFamily="18" charset="0"/>
              </a:defRPr>
            </a:lvl1pPr>
          </a:lstStyle>
          <a:p>
            <a:pPr>
              <a:defRPr/>
            </a:pPr>
            <a:fld id="{1CA36A3C-C43B-41BF-88CB-FE6B8408D93D}"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869B82B5-6B44-4B56-A680-C8D6CE58F69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80099F7-4075-4268-8218-9C396FE65E5D}" type="slidenum">
              <a:rPr lang="it-IT" altLang="it-IT" sz="1300" smtClean="0"/>
              <a:pPr>
                <a:spcBef>
                  <a:spcPct val="0"/>
                </a:spcBef>
              </a:pPr>
              <a:t>1</a:t>
            </a:fld>
            <a:endParaRPr lang="it-IT" altLang="it-IT" sz="1300"/>
          </a:p>
        </p:txBody>
      </p:sp>
      <p:sp>
        <p:nvSpPr>
          <p:cNvPr id="5123" name="Rectangle 2">
            <a:extLst>
              <a:ext uri="{FF2B5EF4-FFF2-40B4-BE49-F238E27FC236}">
                <a16:creationId xmlns:a16="http://schemas.microsoft.com/office/drawing/2014/main" id="{197E9D00-2A9D-4E97-8DB2-7BEA6D20053B}"/>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5124" name="Rectangle 3">
            <a:extLst>
              <a:ext uri="{FF2B5EF4-FFF2-40B4-BE49-F238E27FC236}">
                <a16:creationId xmlns:a16="http://schemas.microsoft.com/office/drawing/2014/main" id="{A0CDAD06-457A-4F06-9984-DA6AF9792A19}"/>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a:extLst>
              <a:ext uri="{FF2B5EF4-FFF2-40B4-BE49-F238E27FC236}">
                <a16:creationId xmlns:a16="http://schemas.microsoft.com/office/drawing/2014/main" id="{84283F69-9389-4A86-AE02-751B709C7A2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E73FD44-1DE5-41A4-82CF-BF277BAD3031}" type="slidenum">
              <a:rPr lang="it-IT" altLang="it-IT" sz="1300" smtClean="0"/>
              <a:pPr>
                <a:spcBef>
                  <a:spcPct val="0"/>
                </a:spcBef>
              </a:pPr>
              <a:t>10</a:t>
            </a:fld>
            <a:endParaRPr lang="it-IT" altLang="it-IT" sz="1300"/>
          </a:p>
        </p:txBody>
      </p:sp>
      <p:sp>
        <p:nvSpPr>
          <p:cNvPr id="23555" name="Rectangle 2">
            <a:extLst>
              <a:ext uri="{FF2B5EF4-FFF2-40B4-BE49-F238E27FC236}">
                <a16:creationId xmlns:a16="http://schemas.microsoft.com/office/drawing/2014/main" id="{7B0836C7-1360-498F-9F8F-B7E3050F4241}"/>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23556" name="Rectangle 3">
            <a:extLst>
              <a:ext uri="{FF2B5EF4-FFF2-40B4-BE49-F238E27FC236}">
                <a16:creationId xmlns:a16="http://schemas.microsoft.com/office/drawing/2014/main" id="{31BEEB7A-BDE5-4FFA-A91D-BA657A226650}"/>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a:extLst>
              <a:ext uri="{FF2B5EF4-FFF2-40B4-BE49-F238E27FC236}">
                <a16:creationId xmlns:a16="http://schemas.microsoft.com/office/drawing/2014/main" id="{45774775-6F9A-4AF5-A610-4142766D22F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B1DB4B8-3B5C-4980-B0F4-F695E70F74C9}" type="slidenum">
              <a:rPr lang="it-IT" altLang="it-IT" sz="1300" smtClean="0"/>
              <a:pPr>
                <a:spcBef>
                  <a:spcPct val="0"/>
                </a:spcBef>
              </a:pPr>
              <a:t>11</a:t>
            </a:fld>
            <a:endParaRPr lang="it-IT" altLang="it-IT" sz="1300"/>
          </a:p>
        </p:txBody>
      </p:sp>
      <p:sp>
        <p:nvSpPr>
          <p:cNvPr id="25603" name="Rectangle 2">
            <a:extLst>
              <a:ext uri="{FF2B5EF4-FFF2-40B4-BE49-F238E27FC236}">
                <a16:creationId xmlns:a16="http://schemas.microsoft.com/office/drawing/2014/main" id="{97A0E786-E2E8-4EA0-9A69-0AB1FE386694}"/>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25604" name="Rectangle 3">
            <a:extLst>
              <a:ext uri="{FF2B5EF4-FFF2-40B4-BE49-F238E27FC236}">
                <a16:creationId xmlns:a16="http://schemas.microsoft.com/office/drawing/2014/main" id="{0C195539-6F14-417A-A9B8-AFEC20D992C6}"/>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a:extLst>
              <a:ext uri="{FF2B5EF4-FFF2-40B4-BE49-F238E27FC236}">
                <a16:creationId xmlns:a16="http://schemas.microsoft.com/office/drawing/2014/main" id="{30C7197A-AB07-41FA-8A7E-28C83FB8B11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3969C8C-F1C5-480A-94CA-63882824B57B}" type="slidenum">
              <a:rPr lang="it-IT" altLang="it-IT" sz="1300" smtClean="0"/>
              <a:pPr>
                <a:spcBef>
                  <a:spcPct val="0"/>
                </a:spcBef>
              </a:pPr>
              <a:t>12</a:t>
            </a:fld>
            <a:endParaRPr lang="it-IT" altLang="it-IT" sz="1300"/>
          </a:p>
        </p:txBody>
      </p:sp>
      <p:sp>
        <p:nvSpPr>
          <p:cNvPr id="27651" name="Rectangle 2">
            <a:extLst>
              <a:ext uri="{FF2B5EF4-FFF2-40B4-BE49-F238E27FC236}">
                <a16:creationId xmlns:a16="http://schemas.microsoft.com/office/drawing/2014/main" id="{3C17C735-53AF-4140-A542-CD2D212EED82}"/>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27652" name="Rectangle 3">
            <a:extLst>
              <a:ext uri="{FF2B5EF4-FFF2-40B4-BE49-F238E27FC236}">
                <a16:creationId xmlns:a16="http://schemas.microsoft.com/office/drawing/2014/main" id="{0C20C309-FD71-4083-B56A-324BCE62C8E3}"/>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a:extLst>
              <a:ext uri="{FF2B5EF4-FFF2-40B4-BE49-F238E27FC236}">
                <a16:creationId xmlns:a16="http://schemas.microsoft.com/office/drawing/2014/main" id="{2BA7E970-4880-4A11-AE9E-4A885037DF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6EEE2B5-C857-43B2-B13C-060E08D685C0}" type="slidenum">
              <a:rPr lang="it-IT" altLang="it-IT" sz="1300" smtClean="0"/>
              <a:pPr>
                <a:spcBef>
                  <a:spcPct val="0"/>
                </a:spcBef>
              </a:pPr>
              <a:t>13</a:t>
            </a:fld>
            <a:endParaRPr lang="it-IT" altLang="it-IT" sz="1300"/>
          </a:p>
        </p:txBody>
      </p:sp>
      <p:sp>
        <p:nvSpPr>
          <p:cNvPr id="29699" name="Rectangle 2">
            <a:extLst>
              <a:ext uri="{FF2B5EF4-FFF2-40B4-BE49-F238E27FC236}">
                <a16:creationId xmlns:a16="http://schemas.microsoft.com/office/drawing/2014/main" id="{B2A00716-8215-4DE0-B5E7-98F7D5F99996}"/>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29700" name="Rectangle 3">
            <a:extLst>
              <a:ext uri="{FF2B5EF4-FFF2-40B4-BE49-F238E27FC236}">
                <a16:creationId xmlns:a16="http://schemas.microsoft.com/office/drawing/2014/main" id="{A2BA3B5C-5A65-4923-A988-0CE454745B60}"/>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C67F1141-B77F-4E0B-B9EE-825EB6194B8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E530D7A-991F-4BF2-BA30-ADB262CDAAFE}" type="slidenum">
              <a:rPr lang="it-IT" altLang="it-IT" sz="1300" smtClean="0"/>
              <a:pPr>
                <a:spcBef>
                  <a:spcPct val="0"/>
                </a:spcBef>
              </a:pPr>
              <a:t>14</a:t>
            </a:fld>
            <a:endParaRPr lang="it-IT" altLang="it-IT" sz="1300"/>
          </a:p>
        </p:txBody>
      </p:sp>
      <p:sp>
        <p:nvSpPr>
          <p:cNvPr id="31747" name="Rectangle 2">
            <a:extLst>
              <a:ext uri="{FF2B5EF4-FFF2-40B4-BE49-F238E27FC236}">
                <a16:creationId xmlns:a16="http://schemas.microsoft.com/office/drawing/2014/main" id="{84A5B171-A868-4063-9069-1202DD046DB8}"/>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31748" name="Rectangle 3">
            <a:extLst>
              <a:ext uri="{FF2B5EF4-FFF2-40B4-BE49-F238E27FC236}">
                <a16:creationId xmlns:a16="http://schemas.microsoft.com/office/drawing/2014/main" id="{3C0C9B26-7AAE-4617-9200-5D0C4056988E}"/>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a:extLst>
              <a:ext uri="{FF2B5EF4-FFF2-40B4-BE49-F238E27FC236}">
                <a16:creationId xmlns:a16="http://schemas.microsoft.com/office/drawing/2014/main" id="{36D78B2C-3486-4D29-BEF1-2AD980F7608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6E25BFF-F296-42E8-84F0-871BC1053C8F}" type="slidenum">
              <a:rPr lang="it-IT" altLang="it-IT" sz="1300" smtClean="0"/>
              <a:pPr>
                <a:spcBef>
                  <a:spcPct val="0"/>
                </a:spcBef>
              </a:pPr>
              <a:t>15</a:t>
            </a:fld>
            <a:endParaRPr lang="it-IT" altLang="it-IT" sz="1300"/>
          </a:p>
        </p:txBody>
      </p:sp>
      <p:sp>
        <p:nvSpPr>
          <p:cNvPr id="33795" name="Rectangle 2">
            <a:extLst>
              <a:ext uri="{FF2B5EF4-FFF2-40B4-BE49-F238E27FC236}">
                <a16:creationId xmlns:a16="http://schemas.microsoft.com/office/drawing/2014/main" id="{A9373D3B-D01F-438B-A43B-B740E95F202B}"/>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33796" name="Rectangle 3">
            <a:extLst>
              <a:ext uri="{FF2B5EF4-FFF2-40B4-BE49-F238E27FC236}">
                <a16:creationId xmlns:a16="http://schemas.microsoft.com/office/drawing/2014/main" id="{9DAEE709-0D66-4B45-BE67-71C63DDBD1F8}"/>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a:extLst>
              <a:ext uri="{FF2B5EF4-FFF2-40B4-BE49-F238E27FC236}">
                <a16:creationId xmlns:a16="http://schemas.microsoft.com/office/drawing/2014/main" id="{479F8ADE-A8D6-4C96-A03A-679F5BC9468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20713FC-B6C3-4386-9E4A-CD31222FBCE2}" type="slidenum">
              <a:rPr lang="it-IT" altLang="it-IT" sz="1300" smtClean="0"/>
              <a:pPr>
                <a:spcBef>
                  <a:spcPct val="0"/>
                </a:spcBef>
              </a:pPr>
              <a:t>16</a:t>
            </a:fld>
            <a:endParaRPr lang="it-IT" altLang="it-IT" sz="1300"/>
          </a:p>
        </p:txBody>
      </p:sp>
      <p:sp>
        <p:nvSpPr>
          <p:cNvPr id="35843" name="Rectangle 2">
            <a:extLst>
              <a:ext uri="{FF2B5EF4-FFF2-40B4-BE49-F238E27FC236}">
                <a16:creationId xmlns:a16="http://schemas.microsoft.com/office/drawing/2014/main" id="{50E2DFA1-8FA8-4563-96B0-D988955BDE74}"/>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35844" name="Rectangle 3">
            <a:extLst>
              <a:ext uri="{FF2B5EF4-FFF2-40B4-BE49-F238E27FC236}">
                <a16:creationId xmlns:a16="http://schemas.microsoft.com/office/drawing/2014/main" id="{ECB1F8AE-D312-444B-956A-59AFED65EC5A}"/>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a:extLst>
              <a:ext uri="{FF2B5EF4-FFF2-40B4-BE49-F238E27FC236}">
                <a16:creationId xmlns:a16="http://schemas.microsoft.com/office/drawing/2014/main" id="{47674A61-8980-4E30-8911-D16E8FC5701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5299876-5323-42F0-8967-FE0679B698F8}" type="slidenum">
              <a:rPr lang="it-IT" altLang="it-IT" sz="1300" smtClean="0"/>
              <a:pPr>
                <a:spcBef>
                  <a:spcPct val="0"/>
                </a:spcBef>
              </a:pPr>
              <a:t>17</a:t>
            </a:fld>
            <a:endParaRPr lang="it-IT" altLang="it-IT" sz="1300"/>
          </a:p>
        </p:txBody>
      </p:sp>
      <p:sp>
        <p:nvSpPr>
          <p:cNvPr id="37891" name="Rectangle 2">
            <a:extLst>
              <a:ext uri="{FF2B5EF4-FFF2-40B4-BE49-F238E27FC236}">
                <a16:creationId xmlns:a16="http://schemas.microsoft.com/office/drawing/2014/main" id="{0048EAC6-EB8A-4D1E-812F-D719E77213CF}"/>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37892" name="Rectangle 3">
            <a:extLst>
              <a:ext uri="{FF2B5EF4-FFF2-40B4-BE49-F238E27FC236}">
                <a16:creationId xmlns:a16="http://schemas.microsoft.com/office/drawing/2014/main" id="{C28E356E-E48E-4FDD-8F4E-7BC2581037C5}"/>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a:extLst>
              <a:ext uri="{FF2B5EF4-FFF2-40B4-BE49-F238E27FC236}">
                <a16:creationId xmlns:a16="http://schemas.microsoft.com/office/drawing/2014/main" id="{FD596DDF-7F29-4BEF-B00E-00E3D626107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22A3033-36D3-48B0-935E-CDFB0984B2BD}" type="slidenum">
              <a:rPr lang="it-IT" altLang="it-IT" sz="1300" smtClean="0"/>
              <a:pPr>
                <a:spcBef>
                  <a:spcPct val="0"/>
                </a:spcBef>
              </a:pPr>
              <a:t>18</a:t>
            </a:fld>
            <a:endParaRPr lang="it-IT" altLang="it-IT" sz="1300"/>
          </a:p>
        </p:txBody>
      </p:sp>
      <p:sp>
        <p:nvSpPr>
          <p:cNvPr id="39939" name="Rectangle 2">
            <a:extLst>
              <a:ext uri="{FF2B5EF4-FFF2-40B4-BE49-F238E27FC236}">
                <a16:creationId xmlns:a16="http://schemas.microsoft.com/office/drawing/2014/main" id="{7E9358C9-99EC-4144-B5A6-272108D66849}"/>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39940" name="Rectangle 3">
            <a:extLst>
              <a:ext uri="{FF2B5EF4-FFF2-40B4-BE49-F238E27FC236}">
                <a16:creationId xmlns:a16="http://schemas.microsoft.com/office/drawing/2014/main" id="{675A2C97-69B5-4F80-9B76-39C1D055F60E}"/>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a:extLst>
              <a:ext uri="{FF2B5EF4-FFF2-40B4-BE49-F238E27FC236}">
                <a16:creationId xmlns:a16="http://schemas.microsoft.com/office/drawing/2014/main" id="{7C0CE3B7-1AFB-454F-847A-DD137F9A7F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7C3A5CE-5615-491F-8D5D-28252DEC1987}" type="slidenum">
              <a:rPr lang="it-IT" altLang="it-IT" sz="1300" smtClean="0"/>
              <a:pPr>
                <a:spcBef>
                  <a:spcPct val="0"/>
                </a:spcBef>
              </a:pPr>
              <a:t>19</a:t>
            </a:fld>
            <a:endParaRPr lang="it-IT" altLang="it-IT" sz="1300"/>
          </a:p>
        </p:txBody>
      </p:sp>
      <p:sp>
        <p:nvSpPr>
          <p:cNvPr id="41987" name="Rectangle 2">
            <a:extLst>
              <a:ext uri="{FF2B5EF4-FFF2-40B4-BE49-F238E27FC236}">
                <a16:creationId xmlns:a16="http://schemas.microsoft.com/office/drawing/2014/main" id="{E535380F-3392-43EE-9474-467025BFEB54}"/>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41988" name="Rectangle 3">
            <a:extLst>
              <a:ext uri="{FF2B5EF4-FFF2-40B4-BE49-F238E27FC236}">
                <a16:creationId xmlns:a16="http://schemas.microsoft.com/office/drawing/2014/main" id="{C5E1EECD-C0AA-4632-BAF9-A682FF67A932}"/>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E77C8604-4BF2-47EB-A43A-05231A36D6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D3E3713-E3D6-495B-B5A8-910C7E1299FE}" type="slidenum">
              <a:rPr lang="it-IT" altLang="it-IT" sz="1300" smtClean="0"/>
              <a:pPr>
                <a:spcBef>
                  <a:spcPct val="0"/>
                </a:spcBef>
              </a:pPr>
              <a:t>2</a:t>
            </a:fld>
            <a:endParaRPr lang="it-IT" altLang="it-IT" sz="1300"/>
          </a:p>
        </p:txBody>
      </p:sp>
      <p:sp>
        <p:nvSpPr>
          <p:cNvPr id="7171" name="Rectangle 2">
            <a:extLst>
              <a:ext uri="{FF2B5EF4-FFF2-40B4-BE49-F238E27FC236}">
                <a16:creationId xmlns:a16="http://schemas.microsoft.com/office/drawing/2014/main" id="{3BB5E661-0D35-4335-A856-BF1F2D02C750}"/>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7172" name="Rectangle 3">
            <a:extLst>
              <a:ext uri="{FF2B5EF4-FFF2-40B4-BE49-F238E27FC236}">
                <a16:creationId xmlns:a16="http://schemas.microsoft.com/office/drawing/2014/main" id="{8014BEB5-6801-4A60-99B3-DCAA39A0A6B2}"/>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a16="http://schemas.microsoft.com/office/drawing/2014/main" id="{5EF78C6D-E271-4DCF-81BE-26C9C0E4425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2AA418A-4FFB-4EEB-AF51-C62D62E78A87}" type="slidenum">
              <a:rPr lang="it-IT" altLang="it-IT" sz="1300" smtClean="0"/>
              <a:pPr>
                <a:spcBef>
                  <a:spcPct val="0"/>
                </a:spcBef>
              </a:pPr>
              <a:t>20</a:t>
            </a:fld>
            <a:endParaRPr lang="it-IT" altLang="it-IT" sz="1300"/>
          </a:p>
        </p:txBody>
      </p:sp>
      <p:sp>
        <p:nvSpPr>
          <p:cNvPr id="44035" name="Rectangle 2">
            <a:extLst>
              <a:ext uri="{FF2B5EF4-FFF2-40B4-BE49-F238E27FC236}">
                <a16:creationId xmlns:a16="http://schemas.microsoft.com/office/drawing/2014/main" id="{DE22A12F-94FE-4867-9186-820EB2BD0FF6}"/>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44036" name="Rectangle 3">
            <a:extLst>
              <a:ext uri="{FF2B5EF4-FFF2-40B4-BE49-F238E27FC236}">
                <a16:creationId xmlns:a16="http://schemas.microsoft.com/office/drawing/2014/main" id="{75154A9C-7DE7-473D-BCBC-E41C80B0AD75}"/>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a:extLst>
              <a:ext uri="{FF2B5EF4-FFF2-40B4-BE49-F238E27FC236}">
                <a16:creationId xmlns:a16="http://schemas.microsoft.com/office/drawing/2014/main" id="{2EAD71A3-8F80-41BE-8944-488BEE67498A}"/>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ACD7D23-AD80-47C8-BC0E-9FF0426E4C5F}" type="slidenum">
              <a:rPr lang="it-IT" altLang="it-IT" sz="1300" smtClean="0"/>
              <a:pPr>
                <a:spcBef>
                  <a:spcPct val="0"/>
                </a:spcBef>
              </a:pPr>
              <a:t>3</a:t>
            </a:fld>
            <a:endParaRPr lang="it-IT" altLang="it-IT" sz="1300"/>
          </a:p>
        </p:txBody>
      </p:sp>
      <p:sp>
        <p:nvSpPr>
          <p:cNvPr id="9219" name="Rectangle 2">
            <a:extLst>
              <a:ext uri="{FF2B5EF4-FFF2-40B4-BE49-F238E27FC236}">
                <a16:creationId xmlns:a16="http://schemas.microsoft.com/office/drawing/2014/main" id="{EB0E6D84-6136-46A2-B8D7-D2D2CD0273F0}"/>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9220" name="Rectangle 3">
            <a:extLst>
              <a:ext uri="{FF2B5EF4-FFF2-40B4-BE49-F238E27FC236}">
                <a16:creationId xmlns:a16="http://schemas.microsoft.com/office/drawing/2014/main" id="{2E6125D6-52E2-4F3B-BD33-DD0712DB7409}"/>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7">
            <a:extLst>
              <a:ext uri="{FF2B5EF4-FFF2-40B4-BE49-F238E27FC236}">
                <a16:creationId xmlns:a16="http://schemas.microsoft.com/office/drawing/2014/main" id="{4C4C545C-9E6E-41E1-8F08-CF2ADF7747E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21EFB32-1932-450B-8795-97922A5F6478}" type="slidenum">
              <a:rPr lang="it-IT" altLang="it-IT" sz="1300" smtClean="0"/>
              <a:pPr>
                <a:spcBef>
                  <a:spcPct val="0"/>
                </a:spcBef>
              </a:pPr>
              <a:t>4</a:t>
            </a:fld>
            <a:endParaRPr lang="it-IT" altLang="it-IT" sz="1300"/>
          </a:p>
        </p:txBody>
      </p:sp>
      <p:sp>
        <p:nvSpPr>
          <p:cNvPr id="11267" name="Rectangle 2">
            <a:extLst>
              <a:ext uri="{FF2B5EF4-FFF2-40B4-BE49-F238E27FC236}">
                <a16:creationId xmlns:a16="http://schemas.microsoft.com/office/drawing/2014/main" id="{7F2ECA82-2E5C-45DD-8315-E21F2400FE1D}"/>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11268" name="Rectangle 3">
            <a:extLst>
              <a:ext uri="{FF2B5EF4-FFF2-40B4-BE49-F238E27FC236}">
                <a16:creationId xmlns:a16="http://schemas.microsoft.com/office/drawing/2014/main" id="{D1D1CE90-8704-454C-B83F-F719AB193209}"/>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7">
            <a:extLst>
              <a:ext uri="{FF2B5EF4-FFF2-40B4-BE49-F238E27FC236}">
                <a16:creationId xmlns:a16="http://schemas.microsoft.com/office/drawing/2014/main" id="{995A8A4C-4C51-43F2-A78C-3D25178E83F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708BC7F-2425-46F0-BD63-E9E08CA689A8}" type="slidenum">
              <a:rPr lang="it-IT" altLang="it-IT" sz="1300" smtClean="0"/>
              <a:pPr>
                <a:spcBef>
                  <a:spcPct val="0"/>
                </a:spcBef>
              </a:pPr>
              <a:t>5</a:t>
            </a:fld>
            <a:endParaRPr lang="it-IT" altLang="it-IT" sz="1300"/>
          </a:p>
        </p:txBody>
      </p:sp>
      <p:sp>
        <p:nvSpPr>
          <p:cNvPr id="13315" name="Rectangle 2">
            <a:extLst>
              <a:ext uri="{FF2B5EF4-FFF2-40B4-BE49-F238E27FC236}">
                <a16:creationId xmlns:a16="http://schemas.microsoft.com/office/drawing/2014/main" id="{2A3E061C-C4B9-4DA3-B3DA-F14E1280CF4B}"/>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13316" name="Rectangle 3">
            <a:extLst>
              <a:ext uri="{FF2B5EF4-FFF2-40B4-BE49-F238E27FC236}">
                <a16:creationId xmlns:a16="http://schemas.microsoft.com/office/drawing/2014/main" id="{7D18E4E9-0E4C-4CC8-9CE1-788F50C90F8E}"/>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85A1B5DB-0DD8-4954-80CD-DCCDAF30342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E633C80-AF8F-44DD-A602-9895244B4020}" type="slidenum">
              <a:rPr lang="it-IT" altLang="it-IT" sz="1300" smtClean="0"/>
              <a:pPr>
                <a:spcBef>
                  <a:spcPct val="0"/>
                </a:spcBef>
              </a:pPr>
              <a:t>6</a:t>
            </a:fld>
            <a:endParaRPr lang="it-IT" altLang="it-IT" sz="1300"/>
          </a:p>
        </p:txBody>
      </p:sp>
      <p:sp>
        <p:nvSpPr>
          <p:cNvPr id="15363" name="Rectangle 2">
            <a:extLst>
              <a:ext uri="{FF2B5EF4-FFF2-40B4-BE49-F238E27FC236}">
                <a16:creationId xmlns:a16="http://schemas.microsoft.com/office/drawing/2014/main" id="{17DED86F-0777-46C7-B849-77A880EC3EA6}"/>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15364" name="Rectangle 3">
            <a:extLst>
              <a:ext uri="{FF2B5EF4-FFF2-40B4-BE49-F238E27FC236}">
                <a16:creationId xmlns:a16="http://schemas.microsoft.com/office/drawing/2014/main" id="{D66642C9-01A3-4F15-8F90-FD84B2405ADD}"/>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a:extLst>
              <a:ext uri="{FF2B5EF4-FFF2-40B4-BE49-F238E27FC236}">
                <a16:creationId xmlns:a16="http://schemas.microsoft.com/office/drawing/2014/main" id="{AE8C08BC-969D-4CB5-B8CF-5E124122288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05366C8-893E-418B-ADFF-D3E14ACD49B2}" type="slidenum">
              <a:rPr lang="it-IT" altLang="it-IT" sz="1300" smtClean="0"/>
              <a:pPr>
                <a:spcBef>
                  <a:spcPct val="0"/>
                </a:spcBef>
              </a:pPr>
              <a:t>7</a:t>
            </a:fld>
            <a:endParaRPr lang="it-IT" altLang="it-IT" sz="1300"/>
          </a:p>
        </p:txBody>
      </p:sp>
      <p:sp>
        <p:nvSpPr>
          <p:cNvPr id="17411" name="Rectangle 2">
            <a:extLst>
              <a:ext uri="{FF2B5EF4-FFF2-40B4-BE49-F238E27FC236}">
                <a16:creationId xmlns:a16="http://schemas.microsoft.com/office/drawing/2014/main" id="{3C2FB35E-DCB6-4028-9521-F901471CEDDC}"/>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17412" name="Rectangle 3">
            <a:extLst>
              <a:ext uri="{FF2B5EF4-FFF2-40B4-BE49-F238E27FC236}">
                <a16:creationId xmlns:a16="http://schemas.microsoft.com/office/drawing/2014/main" id="{94569343-C833-4E9D-9FB3-4F9C487A1C60}"/>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a:extLst>
              <a:ext uri="{FF2B5EF4-FFF2-40B4-BE49-F238E27FC236}">
                <a16:creationId xmlns:a16="http://schemas.microsoft.com/office/drawing/2014/main" id="{78C0098F-4287-4B8E-BF6A-707722AA58B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98E973-D769-40F2-9A25-866D59C982EE}" type="slidenum">
              <a:rPr lang="it-IT" altLang="it-IT" sz="1300" smtClean="0"/>
              <a:pPr>
                <a:spcBef>
                  <a:spcPct val="0"/>
                </a:spcBef>
              </a:pPr>
              <a:t>8</a:t>
            </a:fld>
            <a:endParaRPr lang="it-IT" altLang="it-IT" sz="1300"/>
          </a:p>
        </p:txBody>
      </p:sp>
      <p:sp>
        <p:nvSpPr>
          <p:cNvPr id="19459" name="Rectangle 2">
            <a:extLst>
              <a:ext uri="{FF2B5EF4-FFF2-40B4-BE49-F238E27FC236}">
                <a16:creationId xmlns:a16="http://schemas.microsoft.com/office/drawing/2014/main" id="{42FF14EE-E59D-4754-AD3B-9EFE03DAEC97}"/>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19460" name="Rectangle 3">
            <a:extLst>
              <a:ext uri="{FF2B5EF4-FFF2-40B4-BE49-F238E27FC236}">
                <a16:creationId xmlns:a16="http://schemas.microsoft.com/office/drawing/2014/main" id="{5F1D5752-FC16-4F2D-A27F-0CDA80DF8ACD}"/>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a:extLst>
              <a:ext uri="{FF2B5EF4-FFF2-40B4-BE49-F238E27FC236}">
                <a16:creationId xmlns:a16="http://schemas.microsoft.com/office/drawing/2014/main" id="{494262EA-4D94-45D8-A038-1930A9D9F00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90600">
              <a:spcBef>
                <a:spcPct val="30000"/>
              </a:spcBef>
              <a:defRPr sz="1200">
                <a:solidFill>
                  <a:schemeClr val="tx1"/>
                </a:solidFill>
                <a:latin typeface="Times New Roman" panose="02020603050405020304" pitchFamily="18" charset="0"/>
              </a:defRPr>
            </a:lvl1pPr>
            <a:lvl2pPr marL="742950" indent="-285750" defTabSz="990600">
              <a:spcBef>
                <a:spcPct val="30000"/>
              </a:spcBef>
              <a:defRPr sz="1200">
                <a:solidFill>
                  <a:schemeClr val="tx1"/>
                </a:solidFill>
                <a:latin typeface="Times New Roman" panose="02020603050405020304" pitchFamily="18" charset="0"/>
              </a:defRPr>
            </a:lvl2pPr>
            <a:lvl3pPr marL="1143000" indent="-228600" defTabSz="990600">
              <a:spcBef>
                <a:spcPct val="30000"/>
              </a:spcBef>
              <a:defRPr sz="1200">
                <a:solidFill>
                  <a:schemeClr val="tx1"/>
                </a:solidFill>
                <a:latin typeface="Times New Roman" panose="02020603050405020304" pitchFamily="18" charset="0"/>
              </a:defRPr>
            </a:lvl3pPr>
            <a:lvl4pPr marL="1600200" indent="-228600" defTabSz="990600">
              <a:spcBef>
                <a:spcPct val="30000"/>
              </a:spcBef>
              <a:defRPr sz="1200">
                <a:solidFill>
                  <a:schemeClr val="tx1"/>
                </a:solidFill>
                <a:latin typeface="Times New Roman" panose="02020603050405020304" pitchFamily="18" charset="0"/>
              </a:defRPr>
            </a:lvl4pPr>
            <a:lvl5pPr marL="2057400" indent="-228600" defTabSz="990600">
              <a:spcBef>
                <a:spcPct val="30000"/>
              </a:spcBef>
              <a:defRPr sz="1200">
                <a:solidFill>
                  <a:schemeClr val="tx1"/>
                </a:solidFill>
                <a:latin typeface="Times New Roman" panose="02020603050405020304" pitchFamily="18" charset="0"/>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A21A007-2C4A-42C0-B577-A4AD3C2A0DD3}" type="slidenum">
              <a:rPr lang="it-IT" altLang="it-IT" sz="1300" smtClean="0"/>
              <a:pPr>
                <a:spcBef>
                  <a:spcPct val="0"/>
                </a:spcBef>
              </a:pPr>
              <a:t>9</a:t>
            </a:fld>
            <a:endParaRPr lang="it-IT" altLang="it-IT" sz="1300"/>
          </a:p>
        </p:txBody>
      </p:sp>
      <p:sp>
        <p:nvSpPr>
          <p:cNvPr id="21507" name="Rectangle 2">
            <a:extLst>
              <a:ext uri="{FF2B5EF4-FFF2-40B4-BE49-F238E27FC236}">
                <a16:creationId xmlns:a16="http://schemas.microsoft.com/office/drawing/2014/main" id="{EE1C010B-28C2-4BD2-90CF-DDAD6E7D3C19}"/>
              </a:ext>
            </a:extLst>
          </p:cNvPr>
          <p:cNvSpPr>
            <a:spLocks noGrp="1" noRot="1" noChangeAspect="1" noChangeArrowheads="1" noTextEdit="1"/>
          </p:cNvSpPr>
          <p:nvPr>
            <p:ph type="sldImg"/>
          </p:nvPr>
        </p:nvSpPr>
        <p:spPr>
          <a:xfrm>
            <a:off x="823913" y="768350"/>
            <a:ext cx="5451475" cy="3836988"/>
          </a:xfrm>
          <a:solidFill>
            <a:srgbClr val="FFFFFF"/>
          </a:solidFill>
          <a:ln/>
        </p:spPr>
      </p:sp>
      <p:sp>
        <p:nvSpPr>
          <p:cNvPr id="21508" name="Rectangle 3">
            <a:extLst>
              <a:ext uri="{FF2B5EF4-FFF2-40B4-BE49-F238E27FC236}">
                <a16:creationId xmlns:a16="http://schemas.microsoft.com/office/drawing/2014/main" id="{B38D8649-74A2-4AB4-A148-5EA83943A8BA}"/>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it-IT" altLang="it-IT"/>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p:cNvSpPr>
            <a:spLocks noGrp="1"/>
          </p:cNvSpPr>
          <p:nvPr>
            <p:ph type="ctrTitle"/>
          </p:nvPr>
        </p:nvSpPr>
        <p:spPr>
          <a:xfrm>
            <a:off x="729021" y="2125011"/>
            <a:ext cx="8262224" cy="1466282"/>
          </a:xfrm>
        </p:spPr>
        <p:txBody>
          <a:bodyPr/>
          <a:lstStyle/>
          <a:p>
            <a:r>
              <a:rPr lang="it-IT"/>
              <a:t>Fare clic per modificare lo stile del titolo</a:t>
            </a:r>
          </a:p>
        </p:txBody>
      </p:sp>
      <p:sp>
        <p:nvSpPr>
          <p:cNvPr id="3" name="Sottotitolo 2"/>
          <p:cNvSpPr>
            <a:spLocks noGrp="1"/>
          </p:cNvSpPr>
          <p:nvPr>
            <p:ph type="subTitle" idx="1"/>
          </p:nvPr>
        </p:nvSpPr>
        <p:spPr>
          <a:xfrm>
            <a:off x="1458040" y="3876305"/>
            <a:ext cx="6804184" cy="1748137"/>
          </a:xfrm>
        </p:spPr>
        <p:txBody>
          <a:bodyPr/>
          <a:lstStyle>
            <a:lvl1pPr marL="0" indent="0" algn="ctr">
              <a:buNone/>
              <a:defRPr/>
            </a:lvl1pPr>
            <a:lvl2pPr marL="456057" indent="0" algn="ctr">
              <a:buNone/>
              <a:defRPr/>
            </a:lvl2pPr>
            <a:lvl3pPr marL="912114" indent="0" algn="ctr">
              <a:buNone/>
              <a:defRPr/>
            </a:lvl3pPr>
            <a:lvl4pPr marL="1368171" indent="0" algn="ctr">
              <a:buNone/>
              <a:defRPr/>
            </a:lvl4pPr>
            <a:lvl5pPr marL="1824228" indent="0" algn="ctr">
              <a:buNone/>
              <a:defRPr/>
            </a:lvl5pPr>
            <a:lvl6pPr marL="2280285" indent="0" algn="ctr">
              <a:buNone/>
              <a:defRPr/>
            </a:lvl6pPr>
            <a:lvl7pPr marL="2736342" indent="0" algn="ctr">
              <a:buNone/>
              <a:defRPr/>
            </a:lvl7pPr>
            <a:lvl8pPr marL="3192399" indent="0" algn="ctr">
              <a:buNone/>
              <a:defRPr/>
            </a:lvl8pPr>
            <a:lvl9pPr marL="3648456" indent="0" algn="ctr">
              <a:buNone/>
              <a:defRPr/>
            </a:lvl9pPr>
          </a:lstStyle>
          <a:p>
            <a:r>
              <a:rPr lang="it-IT"/>
              <a:t>Fare clic per modificare lo stile del sottotitolo dello schema</a:t>
            </a:r>
          </a:p>
        </p:txBody>
      </p:sp>
      <p:sp>
        <p:nvSpPr>
          <p:cNvPr id="4" name="Rectangle 4">
            <a:extLst>
              <a:ext uri="{FF2B5EF4-FFF2-40B4-BE49-F238E27FC236}">
                <a16:creationId xmlns:a16="http://schemas.microsoft.com/office/drawing/2014/main" id="{B0A32885-D432-41BB-A094-A17FB87F5D32}"/>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5" name="Rectangle 5">
            <a:extLst>
              <a:ext uri="{FF2B5EF4-FFF2-40B4-BE49-F238E27FC236}">
                <a16:creationId xmlns:a16="http://schemas.microsoft.com/office/drawing/2014/main" id="{3C457A08-5CF1-4E41-909F-1CD267902E07}"/>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6" name="Rectangle 6">
            <a:extLst>
              <a:ext uri="{FF2B5EF4-FFF2-40B4-BE49-F238E27FC236}">
                <a16:creationId xmlns:a16="http://schemas.microsoft.com/office/drawing/2014/main" id="{CE92DAE7-5FFA-45DC-B488-0A5400876F30}"/>
              </a:ext>
            </a:extLst>
          </p:cNvPr>
          <p:cNvSpPr>
            <a:spLocks noGrp="1" noChangeArrowheads="1"/>
          </p:cNvSpPr>
          <p:nvPr>
            <p:ph type="sldNum" sz="quarter" idx="12"/>
          </p:nvPr>
        </p:nvSpPr>
        <p:spPr>
          <a:ln/>
        </p:spPr>
        <p:txBody>
          <a:bodyPr/>
          <a:lstStyle>
            <a:lvl1pPr>
              <a:defRPr/>
            </a:lvl1pPr>
          </a:lstStyle>
          <a:p>
            <a:pPr>
              <a:defRPr/>
            </a:pPr>
            <a:fld id="{433F93A0-0387-4BE7-8DB5-820AADE1CF40}" type="slidenum">
              <a:rPr lang="it-IT" altLang="it-IT"/>
              <a:pPr>
                <a:defRPr/>
              </a:pPr>
              <a:t>‹#›</a:t>
            </a:fld>
            <a:endParaRPr lang="it-IT" altLang="it-IT"/>
          </a:p>
        </p:txBody>
      </p:sp>
    </p:spTree>
    <p:extLst>
      <p:ext uri="{BB962C8B-B14F-4D97-AF65-F5344CB8AC3E}">
        <p14:creationId xmlns:p14="http://schemas.microsoft.com/office/powerpoint/2010/main" val="517164969"/>
      </p:ext>
    </p:extLst>
  </p:cSld>
  <p:clrMapOvr>
    <a:masterClrMapping/>
  </p:clrMapOvr>
  <p:transition spd="slow"/>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A829CDA4-F5DB-46E3-BD9B-6223DEB8DDA5}"/>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5" name="Rectangle 5">
            <a:extLst>
              <a:ext uri="{FF2B5EF4-FFF2-40B4-BE49-F238E27FC236}">
                <a16:creationId xmlns:a16="http://schemas.microsoft.com/office/drawing/2014/main" id="{E84C851B-1A66-4510-B233-EF37B432F35E}"/>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6" name="Rectangle 6">
            <a:extLst>
              <a:ext uri="{FF2B5EF4-FFF2-40B4-BE49-F238E27FC236}">
                <a16:creationId xmlns:a16="http://schemas.microsoft.com/office/drawing/2014/main" id="{6E5D6913-EC60-4D5E-AC45-A9B0FB820E7D}"/>
              </a:ext>
            </a:extLst>
          </p:cNvPr>
          <p:cNvSpPr>
            <a:spLocks noGrp="1" noChangeArrowheads="1"/>
          </p:cNvSpPr>
          <p:nvPr>
            <p:ph type="sldNum" sz="quarter" idx="12"/>
          </p:nvPr>
        </p:nvSpPr>
        <p:spPr>
          <a:ln/>
        </p:spPr>
        <p:txBody>
          <a:bodyPr/>
          <a:lstStyle>
            <a:lvl1pPr>
              <a:defRPr/>
            </a:lvl1pPr>
          </a:lstStyle>
          <a:p>
            <a:pPr>
              <a:defRPr/>
            </a:pPr>
            <a:fld id="{F693C932-83E2-4E2C-BA99-BED20DCFFB83}" type="slidenum">
              <a:rPr lang="it-IT" altLang="it-IT"/>
              <a:pPr>
                <a:defRPr/>
              </a:pPr>
              <a:t>‹#›</a:t>
            </a:fld>
            <a:endParaRPr lang="it-IT" altLang="it-IT"/>
          </a:p>
        </p:txBody>
      </p:sp>
    </p:spTree>
    <p:extLst>
      <p:ext uri="{BB962C8B-B14F-4D97-AF65-F5344CB8AC3E}">
        <p14:creationId xmlns:p14="http://schemas.microsoft.com/office/powerpoint/2010/main" val="1535325518"/>
      </p:ext>
    </p:extLst>
  </p:cSld>
  <p:clrMapOvr>
    <a:masterClrMapping/>
  </p:clrMapOvr>
  <p:transition spd="slow"/>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6925688" y="608048"/>
            <a:ext cx="2065556" cy="5472430"/>
          </a:xfrm>
        </p:spPr>
        <p:txBody>
          <a:bodyPr vert="eaVert"/>
          <a:lstStyle/>
          <a:p>
            <a:r>
              <a:rPr lang="it-IT"/>
              <a:t>Fare clic per modificare lo stile del titolo</a:t>
            </a:r>
          </a:p>
        </p:txBody>
      </p:sp>
      <p:sp>
        <p:nvSpPr>
          <p:cNvPr id="3" name="Segnaposto testo verticale 2"/>
          <p:cNvSpPr>
            <a:spLocks noGrp="1"/>
          </p:cNvSpPr>
          <p:nvPr>
            <p:ph type="body" orient="vert" idx="1"/>
          </p:nvPr>
        </p:nvSpPr>
        <p:spPr>
          <a:xfrm>
            <a:off x="729020" y="608048"/>
            <a:ext cx="6034663" cy="5472430"/>
          </a:xfrm>
        </p:spPr>
        <p:txBody>
          <a:bodyPr vert="eaVert"/>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D31B753C-5FD0-44B3-AC86-C62DB27AEBFE}"/>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5" name="Rectangle 5">
            <a:extLst>
              <a:ext uri="{FF2B5EF4-FFF2-40B4-BE49-F238E27FC236}">
                <a16:creationId xmlns:a16="http://schemas.microsoft.com/office/drawing/2014/main" id="{2AE50E1B-BF42-4701-AA3A-AD245F66A7CD}"/>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6" name="Rectangle 6">
            <a:extLst>
              <a:ext uri="{FF2B5EF4-FFF2-40B4-BE49-F238E27FC236}">
                <a16:creationId xmlns:a16="http://schemas.microsoft.com/office/drawing/2014/main" id="{38C13076-F93B-468D-ACF0-C769C72053CA}"/>
              </a:ext>
            </a:extLst>
          </p:cNvPr>
          <p:cNvSpPr>
            <a:spLocks noGrp="1" noChangeArrowheads="1"/>
          </p:cNvSpPr>
          <p:nvPr>
            <p:ph type="sldNum" sz="quarter" idx="12"/>
          </p:nvPr>
        </p:nvSpPr>
        <p:spPr>
          <a:ln/>
        </p:spPr>
        <p:txBody>
          <a:bodyPr/>
          <a:lstStyle>
            <a:lvl1pPr>
              <a:defRPr/>
            </a:lvl1pPr>
          </a:lstStyle>
          <a:p>
            <a:pPr>
              <a:defRPr/>
            </a:pPr>
            <a:fld id="{3AF243FD-FCD1-4C73-A610-F2E376387CA0}" type="slidenum">
              <a:rPr lang="it-IT" altLang="it-IT"/>
              <a:pPr>
                <a:defRPr/>
              </a:pPr>
              <a:t>‹#›</a:t>
            </a:fld>
            <a:endParaRPr lang="it-IT" altLang="it-IT"/>
          </a:p>
        </p:txBody>
      </p:sp>
    </p:spTree>
    <p:extLst>
      <p:ext uri="{BB962C8B-B14F-4D97-AF65-F5344CB8AC3E}">
        <p14:creationId xmlns:p14="http://schemas.microsoft.com/office/powerpoint/2010/main" val="2338581564"/>
      </p:ext>
    </p:extLst>
  </p:cSld>
  <p:clrMapOvr>
    <a:masterClrMapping/>
  </p:clrMapOvr>
  <p:transition spd="slow"/>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Rectangle 4">
            <a:extLst>
              <a:ext uri="{FF2B5EF4-FFF2-40B4-BE49-F238E27FC236}">
                <a16:creationId xmlns:a16="http://schemas.microsoft.com/office/drawing/2014/main" id="{457E1ABA-E68E-406B-9973-FED3DF50AA19}"/>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5" name="Rectangle 5">
            <a:extLst>
              <a:ext uri="{FF2B5EF4-FFF2-40B4-BE49-F238E27FC236}">
                <a16:creationId xmlns:a16="http://schemas.microsoft.com/office/drawing/2014/main" id="{FE21280A-0DFA-44F8-AA6E-BC7B72F3BD7F}"/>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6" name="Rectangle 6">
            <a:extLst>
              <a:ext uri="{FF2B5EF4-FFF2-40B4-BE49-F238E27FC236}">
                <a16:creationId xmlns:a16="http://schemas.microsoft.com/office/drawing/2014/main" id="{1DD671D3-EDAD-485D-B122-763AF071B04A}"/>
              </a:ext>
            </a:extLst>
          </p:cNvPr>
          <p:cNvSpPr>
            <a:spLocks noGrp="1" noChangeArrowheads="1"/>
          </p:cNvSpPr>
          <p:nvPr>
            <p:ph type="sldNum" sz="quarter" idx="12"/>
          </p:nvPr>
        </p:nvSpPr>
        <p:spPr>
          <a:ln/>
        </p:spPr>
        <p:txBody>
          <a:bodyPr/>
          <a:lstStyle>
            <a:lvl1pPr>
              <a:defRPr/>
            </a:lvl1pPr>
          </a:lstStyle>
          <a:p>
            <a:pPr>
              <a:defRPr/>
            </a:pPr>
            <a:fld id="{161F0DB8-59B5-4299-A253-BD228395D87D}" type="slidenum">
              <a:rPr lang="it-IT" altLang="it-IT"/>
              <a:pPr>
                <a:defRPr/>
              </a:pPr>
              <a:t>‹#›</a:t>
            </a:fld>
            <a:endParaRPr lang="it-IT" altLang="it-IT"/>
          </a:p>
        </p:txBody>
      </p:sp>
    </p:spTree>
    <p:extLst>
      <p:ext uri="{BB962C8B-B14F-4D97-AF65-F5344CB8AC3E}">
        <p14:creationId xmlns:p14="http://schemas.microsoft.com/office/powerpoint/2010/main" val="4202412013"/>
      </p:ext>
    </p:extLst>
  </p:cSld>
  <p:clrMapOvr>
    <a:masterClrMapping/>
  </p:clrMapOvr>
  <p:transition spd="slow"/>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767836" y="4395689"/>
            <a:ext cx="8262224" cy="1358607"/>
          </a:xfrm>
        </p:spPr>
        <p:txBody>
          <a:bodyPr anchor="t"/>
          <a:lstStyle>
            <a:lvl1pPr algn="l">
              <a:defRPr sz="3990" b="1" cap="all"/>
            </a:lvl1pPr>
          </a:lstStyle>
          <a:p>
            <a:r>
              <a:rPr lang="it-IT"/>
              <a:t>Fare clic per modificare lo stile del titolo</a:t>
            </a:r>
          </a:p>
        </p:txBody>
      </p:sp>
      <p:sp>
        <p:nvSpPr>
          <p:cNvPr id="3" name="Segnaposto testo 2"/>
          <p:cNvSpPr>
            <a:spLocks noGrp="1"/>
          </p:cNvSpPr>
          <p:nvPr>
            <p:ph type="body" idx="1"/>
          </p:nvPr>
        </p:nvSpPr>
        <p:spPr>
          <a:xfrm>
            <a:off x="767836" y="2899312"/>
            <a:ext cx="8262224" cy="1496367"/>
          </a:xfrm>
        </p:spPr>
        <p:txBody>
          <a:bodyPr anchor="b"/>
          <a:lstStyle>
            <a:lvl1pPr marL="0" indent="0">
              <a:buNone/>
              <a:defRPr sz="1995"/>
            </a:lvl1pPr>
            <a:lvl2pPr marL="456057" indent="0">
              <a:buNone/>
              <a:defRPr sz="1795"/>
            </a:lvl2pPr>
            <a:lvl3pPr marL="912114" indent="0">
              <a:buNone/>
              <a:defRPr sz="1596"/>
            </a:lvl3pPr>
            <a:lvl4pPr marL="1368171" indent="0">
              <a:buNone/>
              <a:defRPr sz="1397"/>
            </a:lvl4pPr>
            <a:lvl5pPr marL="1824228" indent="0">
              <a:buNone/>
              <a:defRPr sz="1397"/>
            </a:lvl5pPr>
            <a:lvl6pPr marL="2280285" indent="0">
              <a:buNone/>
              <a:defRPr sz="1397"/>
            </a:lvl6pPr>
            <a:lvl7pPr marL="2736342" indent="0">
              <a:buNone/>
              <a:defRPr sz="1397"/>
            </a:lvl7pPr>
            <a:lvl8pPr marL="3192399" indent="0">
              <a:buNone/>
              <a:defRPr sz="1397"/>
            </a:lvl8pPr>
            <a:lvl9pPr marL="3648456" indent="0">
              <a:buNone/>
              <a:defRPr sz="1397"/>
            </a:lvl9pPr>
          </a:lstStyle>
          <a:p>
            <a:pPr lvl="0"/>
            <a:r>
              <a:rPr lang="it-IT"/>
              <a:t>Fare clic per modificare stili del testo dello schema</a:t>
            </a:r>
          </a:p>
        </p:txBody>
      </p:sp>
      <p:sp>
        <p:nvSpPr>
          <p:cNvPr id="4" name="Rectangle 4">
            <a:extLst>
              <a:ext uri="{FF2B5EF4-FFF2-40B4-BE49-F238E27FC236}">
                <a16:creationId xmlns:a16="http://schemas.microsoft.com/office/drawing/2014/main" id="{1758B191-F267-4F40-9578-25F9FD2AAD53}"/>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5" name="Rectangle 5">
            <a:extLst>
              <a:ext uri="{FF2B5EF4-FFF2-40B4-BE49-F238E27FC236}">
                <a16:creationId xmlns:a16="http://schemas.microsoft.com/office/drawing/2014/main" id="{481D640E-3445-4721-A6C6-2EDAD2586F0E}"/>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6" name="Rectangle 6">
            <a:extLst>
              <a:ext uri="{FF2B5EF4-FFF2-40B4-BE49-F238E27FC236}">
                <a16:creationId xmlns:a16="http://schemas.microsoft.com/office/drawing/2014/main" id="{35CDB4D0-8AED-490D-9BEA-A5BC0809D695}"/>
              </a:ext>
            </a:extLst>
          </p:cNvPr>
          <p:cNvSpPr>
            <a:spLocks noGrp="1" noChangeArrowheads="1"/>
          </p:cNvSpPr>
          <p:nvPr>
            <p:ph type="sldNum" sz="quarter" idx="12"/>
          </p:nvPr>
        </p:nvSpPr>
        <p:spPr>
          <a:ln/>
        </p:spPr>
        <p:txBody>
          <a:bodyPr/>
          <a:lstStyle>
            <a:lvl1pPr>
              <a:defRPr/>
            </a:lvl1pPr>
          </a:lstStyle>
          <a:p>
            <a:pPr>
              <a:defRPr/>
            </a:pPr>
            <a:fld id="{A34DF3B2-2C2A-423A-92D3-C93450D8B592}" type="slidenum">
              <a:rPr lang="it-IT" altLang="it-IT"/>
              <a:pPr>
                <a:defRPr/>
              </a:pPr>
              <a:t>‹#›</a:t>
            </a:fld>
            <a:endParaRPr lang="it-IT" altLang="it-IT"/>
          </a:p>
        </p:txBody>
      </p:sp>
    </p:spTree>
    <p:extLst>
      <p:ext uri="{BB962C8B-B14F-4D97-AF65-F5344CB8AC3E}">
        <p14:creationId xmlns:p14="http://schemas.microsoft.com/office/powerpoint/2010/main" val="3373539556"/>
      </p:ext>
    </p:extLst>
  </p:cSld>
  <p:clrMapOvr>
    <a:masterClrMapping/>
  </p:clrMapOvr>
  <p:transition spd="slow"/>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729021" y="1976155"/>
            <a:ext cx="4050109" cy="4104323"/>
          </a:xfrm>
        </p:spPr>
        <p:txBody>
          <a:bodyPr/>
          <a:lstStyle>
            <a:lvl1pPr>
              <a:defRPr sz="2793"/>
            </a:lvl1pPr>
            <a:lvl2pPr>
              <a:defRPr sz="2394"/>
            </a:lvl2pPr>
            <a:lvl3pPr>
              <a:defRPr sz="1995"/>
            </a:lvl3pPr>
            <a:lvl4pPr>
              <a:defRPr sz="1795"/>
            </a:lvl4pPr>
            <a:lvl5pPr>
              <a:defRPr sz="1795"/>
            </a:lvl5pPr>
            <a:lvl6pPr>
              <a:defRPr sz="1795"/>
            </a:lvl6pPr>
            <a:lvl7pPr>
              <a:defRPr sz="1795"/>
            </a:lvl7pPr>
            <a:lvl8pPr>
              <a:defRPr sz="1795"/>
            </a:lvl8pPr>
            <a:lvl9pPr>
              <a:defRPr sz="1795"/>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4941136" y="1976155"/>
            <a:ext cx="4050109" cy="4104323"/>
          </a:xfrm>
        </p:spPr>
        <p:txBody>
          <a:bodyPr/>
          <a:lstStyle>
            <a:lvl1pPr>
              <a:defRPr sz="2793"/>
            </a:lvl1pPr>
            <a:lvl2pPr>
              <a:defRPr sz="2394"/>
            </a:lvl2pPr>
            <a:lvl3pPr>
              <a:defRPr sz="1995"/>
            </a:lvl3pPr>
            <a:lvl4pPr>
              <a:defRPr sz="1795"/>
            </a:lvl4pPr>
            <a:lvl5pPr>
              <a:defRPr sz="1795"/>
            </a:lvl5pPr>
            <a:lvl6pPr>
              <a:defRPr sz="1795"/>
            </a:lvl6pPr>
            <a:lvl7pPr>
              <a:defRPr sz="1795"/>
            </a:lvl7pPr>
            <a:lvl8pPr>
              <a:defRPr sz="1795"/>
            </a:lvl8pPr>
            <a:lvl9pPr>
              <a:defRPr sz="1795"/>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Rectangle 4">
            <a:extLst>
              <a:ext uri="{FF2B5EF4-FFF2-40B4-BE49-F238E27FC236}">
                <a16:creationId xmlns:a16="http://schemas.microsoft.com/office/drawing/2014/main" id="{7265B97F-B169-4614-BA8A-03A545B2A981}"/>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6" name="Rectangle 5">
            <a:extLst>
              <a:ext uri="{FF2B5EF4-FFF2-40B4-BE49-F238E27FC236}">
                <a16:creationId xmlns:a16="http://schemas.microsoft.com/office/drawing/2014/main" id="{5A6F1CB2-6788-4CF3-8AEF-7C76A7BC6975}"/>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7" name="Rectangle 6">
            <a:extLst>
              <a:ext uri="{FF2B5EF4-FFF2-40B4-BE49-F238E27FC236}">
                <a16:creationId xmlns:a16="http://schemas.microsoft.com/office/drawing/2014/main" id="{76167090-B6A3-4C00-A724-3AB4F68799F9}"/>
              </a:ext>
            </a:extLst>
          </p:cNvPr>
          <p:cNvSpPr>
            <a:spLocks noGrp="1" noChangeArrowheads="1"/>
          </p:cNvSpPr>
          <p:nvPr>
            <p:ph type="sldNum" sz="quarter" idx="12"/>
          </p:nvPr>
        </p:nvSpPr>
        <p:spPr>
          <a:ln/>
        </p:spPr>
        <p:txBody>
          <a:bodyPr/>
          <a:lstStyle>
            <a:lvl1pPr>
              <a:defRPr/>
            </a:lvl1pPr>
          </a:lstStyle>
          <a:p>
            <a:pPr>
              <a:defRPr/>
            </a:pPr>
            <a:fld id="{C59F2D3D-F4EA-4457-975E-3E0075493448}" type="slidenum">
              <a:rPr lang="it-IT" altLang="it-IT"/>
              <a:pPr>
                <a:defRPr/>
              </a:pPr>
              <a:t>‹#›</a:t>
            </a:fld>
            <a:endParaRPr lang="it-IT" altLang="it-IT"/>
          </a:p>
        </p:txBody>
      </p:sp>
    </p:spTree>
    <p:extLst>
      <p:ext uri="{BB962C8B-B14F-4D97-AF65-F5344CB8AC3E}">
        <p14:creationId xmlns:p14="http://schemas.microsoft.com/office/powerpoint/2010/main" val="3929014427"/>
      </p:ext>
    </p:extLst>
  </p:cSld>
  <p:clrMapOvr>
    <a:masterClrMapping/>
  </p:clrMapOvr>
  <p:transition spd="slow"/>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486014" y="273939"/>
            <a:ext cx="8748237" cy="1140090"/>
          </a:xfrm>
        </p:spPr>
        <p:txBody>
          <a:bodyPr/>
          <a:lstStyle>
            <a:lvl1pPr>
              <a:defRPr/>
            </a:lvl1pPr>
          </a:lstStyle>
          <a:p>
            <a:r>
              <a:rPr lang="it-IT"/>
              <a:t>Fare clic per modificare lo stile del titolo</a:t>
            </a:r>
          </a:p>
        </p:txBody>
      </p:sp>
      <p:sp>
        <p:nvSpPr>
          <p:cNvPr id="3" name="Segnaposto testo 2"/>
          <p:cNvSpPr>
            <a:spLocks noGrp="1"/>
          </p:cNvSpPr>
          <p:nvPr>
            <p:ph type="body" idx="1"/>
          </p:nvPr>
        </p:nvSpPr>
        <p:spPr>
          <a:xfrm>
            <a:off x="486014" y="1531204"/>
            <a:ext cx="4294804" cy="638133"/>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it-IT"/>
              <a:t>Fare clic per modificare stili del testo dello schema</a:t>
            </a:r>
          </a:p>
        </p:txBody>
      </p:sp>
      <p:sp>
        <p:nvSpPr>
          <p:cNvPr id="4" name="Segnaposto contenuto 3"/>
          <p:cNvSpPr>
            <a:spLocks noGrp="1"/>
          </p:cNvSpPr>
          <p:nvPr>
            <p:ph sz="half" idx="2"/>
          </p:nvPr>
        </p:nvSpPr>
        <p:spPr>
          <a:xfrm>
            <a:off x="486014" y="2169337"/>
            <a:ext cx="4294804" cy="3941227"/>
          </a:xfrm>
        </p:spPr>
        <p:txBody>
          <a:bodyPr/>
          <a:lstStyle>
            <a:lvl1pPr>
              <a:defRPr sz="2394"/>
            </a:lvl1pPr>
            <a:lvl2pPr>
              <a:defRPr sz="1995"/>
            </a:lvl2pPr>
            <a:lvl3pPr>
              <a:defRPr sz="1795"/>
            </a:lvl3pPr>
            <a:lvl4pPr>
              <a:defRPr sz="1596"/>
            </a:lvl4pPr>
            <a:lvl5pPr>
              <a:defRPr sz="1596"/>
            </a:lvl5pPr>
            <a:lvl6pPr>
              <a:defRPr sz="1596"/>
            </a:lvl6pPr>
            <a:lvl7pPr>
              <a:defRPr sz="1596"/>
            </a:lvl7pPr>
            <a:lvl8pPr>
              <a:defRPr sz="1596"/>
            </a:lvl8pPr>
            <a:lvl9pPr>
              <a:defRPr sz="1596"/>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p:cNvSpPr>
            <a:spLocks noGrp="1"/>
          </p:cNvSpPr>
          <p:nvPr>
            <p:ph type="body" sz="quarter" idx="3"/>
          </p:nvPr>
        </p:nvSpPr>
        <p:spPr>
          <a:xfrm>
            <a:off x="4937765" y="1531204"/>
            <a:ext cx="4296491" cy="638133"/>
          </a:xfrm>
        </p:spPr>
        <p:txBody>
          <a:bodyPr anchor="b"/>
          <a:lstStyle>
            <a:lvl1pPr marL="0" indent="0">
              <a:buNone/>
              <a:defRPr sz="2394" b="1"/>
            </a:lvl1pPr>
            <a:lvl2pPr marL="456057" indent="0">
              <a:buNone/>
              <a:defRPr sz="1995" b="1"/>
            </a:lvl2pPr>
            <a:lvl3pPr marL="912114" indent="0">
              <a:buNone/>
              <a:defRPr sz="1795" b="1"/>
            </a:lvl3pPr>
            <a:lvl4pPr marL="1368171" indent="0">
              <a:buNone/>
              <a:defRPr sz="1596" b="1"/>
            </a:lvl4pPr>
            <a:lvl5pPr marL="1824228" indent="0">
              <a:buNone/>
              <a:defRPr sz="1596" b="1"/>
            </a:lvl5pPr>
            <a:lvl6pPr marL="2280285" indent="0">
              <a:buNone/>
              <a:defRPr sz="1596" b="1"/>
            </a:lvl6pPr>
            <a:lvl7pPr marL="2736342" indent="0">
              <a:buNone/>
              <a:defRPr sz="1596" b="1"/>
            </a:lvl7pPr>
            <a:lvl8pPr marL="3192399" indent="0">
              <a:buNone/>
              <a:defRPr sz="1596" b="1"/>
            </a:lvl8pPr>
            <a:lvl9pPr marL="3648456" indent="0">
              <a:buNone/>
              <a:defRPr sz="1596" b="1"/>
            </a:lvl9pPr>
          </a:lstStyle>
          <a:p>
            <a:pPr lvl="0"/>
            <a:r>
              <a:rPr lang="it-IT"/>
              <a:t>Fare clic per modificare stili del testo dello schema</a:t>
            </a:r>
          </a:p>
        </p:txBody>
      </p:sp>
      <p:sp>
        <p:nvSpPr>
          <p:cNvPr id="6" name="Segnaposto contenuto 5"/>
          <p:cNvSpPr>
            <a:spLocks noGrp="1"/>
          </p:cNvSpPr>
          <p:nvPr>
            <p:ph sz="quarter" idx="4"/>
          </p:nvPr>
        </p:nvSpPr>
        <p:spPr>
          <a:xfrm>
            <a:off x="4937765" y="2169337"/>
            <a:ext cx="4296491" cy="3941227"/>
          </a:xfrm>
        </p:spPr>
        <p:txBody>
          <a:bodyPr/>
          <a:lstStyle>
            <a:lvl1pPr>
              <a:defRPr sz="2394"/>
            </a:lvl1pPr>
            <a:lvl2pPr>
              <a:defRPr sz="1995"/>
            </a:lvl2pPr>
            <a:lvl3pPr>
              <a:defRPr sz="1795"/>
            </a:lvl3pPr>
            <a:lvl4pPr>
              <a:defRPr sz="1596"/>
            </a:lvl4pPr>
            <a:lvl5pPr>
              <a:defRPr sz="1596"/>
            </a:lvl5pPr>
            <a:lvl6pPr>
              <a:defRPr sz="1596"/>
            </a:lvl6pPr>
            <a:lvl7pPr>
              <a:defRPr sz="1596"/>
            </a:lvl7pPr>
            <a:lvl8pPr>
              <a:defRPr sz="1596"/>
            </a:lvl8pPr>
            <a:lvl9pPr>
              <a:defRPr sz="1596"/>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Rectangle 4">
            <a:extLst>
              <a:ext uri="{FF2B5EF4-FFF2-40B4-BE49-F238E27FC236}">
                <a16:creationId xmlns:a16="http://schemas.microsoft.com/office/drawing/2014/main" id="{D947AB53-0C32-4B97-A26B-AD31480C76C1}"/>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8" name="Rectangle 5">
            <a:extLst>
              <a:ext uri="{FF2B5EF4-FFF2-40B4-BE49-F238E27FC236}">
                <a16:creationId xmlns:a16="http://schemas.microsoft.com/office/drawing/2014/main" id="{F1BFEE8C-E28C-4968-A696-7C2351B38392}"/>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9" name="Rectangle 6">
            <a:extLst>
              <a:ext uri="{FF2B5EF4-FFF2-40B4-BE49-F238E27FC236}">
                <a16:creationId xmlns:a16="http://schemas.microsoft.com/office/drawing/2014/main" id="{06DACF63-50E3-4BDC-90DD-762D7D6D5B99}"/>
              </a:ext>
            </a:extLst>
          </p:cNvPr>
          <p:cNvSpPr>
            <a:spLocks noGrp="1" noChangeArrowheads="1"/>
          </p:cNvSpPr>
          <p:nvPr>
            <p:ph type="sldNum" sz="quarter" idx="12"/>
          </p:nvPr>
        </p:nvSpPr>
        <p:spPr>
          <a:ln/>
        </p:spPr>
        <p:txBody>
          <a:bodyPr/>
          <a:lstStyle>
            <a:lvl1pPr>
              <a:defRPr/>
            </a:lvl1pPr>
          </a:lstStyle>
          <a:p>
            <a:pPr>
              <a:defRPr/>
            </a:pPr>
            <a:fld id="{0E017308-AA6F-41F3-9BA0-73A33FE4F062}" type="slidenum">
              <a:rPr lang="it-IT" altLang="it-IT"/>
              <a:pPr>
                <a:defRPr/>
              </a:pPr>
              <a:t>‹#›</a:t>
            </a:fld>
            <a:endParaRPr lang="it-IT" altLang="it-IT"/>
          </a:p>
        </p:txBody>
      </p:sp>
    </p:spTree>
    <p:extLst>
      <p:ext uri="{BB962C8B-B14F-4D97-AF65-F5344CB8AC3E}">
        <p14:creationId xmlns:p14="http://schemas.microsoft.com/office/powerpoint/2010/main" val="1464426389"/>
      </p:ext>
    </p:extLst>
  </p:cSld>
  <p:clrMapOvr>
    <a:masterClrMapping/>
  </p:clrMapOvr>
  <p:transition spd="slow"/>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Rectangle 4">
            <a:extLst>
              <a:ext uri="{FF2B5EF4-FFF2-40B4-BE49-F238E27FC236}">
                <a16:creationId xmlns:a16="http://schemas.microsoft.com/office/drawing/2014/main" id="{55518993-AAD2-44E6-A1D4-2E9493C70BD4}"/>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4" name="Rectangle 5">
            <a:extLst>
              <a:ext uri="{FF2B5EF4-FFF2-40B4-BE49-F238E27FC236}">
                <a16:creationId xmlns:a16="http://schemas.microsoft.com/office/drawing/2014/main" id="{B4B55D35-9BF4-4AD0-A054-19B7278BF122}"/>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5" name="Rectangle 6">
            <a:extLst>
              <a:ext uri="{FF2B5EF4-FFF2-40B4-BE49-F238E27FC236}">
                <a16:creationId xmlns:a16="http://schemas.microsoft.com/office/drawing/2014/main" id="{284D5049-BA88-4710-8FA2-B00F643385A3}"/>
              </a:ext>
            </a:extLst>
          </p:cNvPr>
          <p:cNvSpPr>
            <a:spLocks noGrp="1" noChangeArrowheads="1"/>
          </p:cNvSpPr>
          <p:nvPr>
            <p:ph type="sldNum" sz="quarter" idx="12"/>
          </p:nvPr>
        </p:nvSpPr>
        <p:spPr>
          <a:ln/>
        </p:spPr>
        <p:txBody>
          <a:bodyPr/>
          <a:lstStyle>
            <a:lvl1pPr>
              <a:defRPr/>
            </a:lvl1pPr>
          </a:lstStyle>
          <a:p>
            <a:pPr>
              <a:defRPr/>
            </a:pPr>
            <a:fld id="{C60D6A89-9636-42EA-84F5-8D33DB888E91}" type="slidenum">
              <a:rPr lang="it-IT" altLang="it-IT"/>
              <a:pPr>
                <a:defRPr/>
              </a:pPr>
              <a:t>‹#›</a:t>
            </a:fld>
            <a:endParaRPr lang="it-IT" altLang="it-IT"/>
          </a:p>
        </p:txBody>
      </p:sp>
    </p:spTree>
    <p:extLst>
      <p:ext uri="{BB962C8B-B14F-4D97-AF65-F5344CB8AC3E}">
        <p14:creationId xmlns:p14="http://schemas.microsoft.com/office/powerpoint/2010/main" val="1743143434"/>
      </p:ext>
    </p:extLst>
  </p:cSld>
  <p:clrMapOvr>
    <a:masterClrMapping/>
  </p:clrMapOvr>
  <p:transition spd="slow"/>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DFFEB3F9-E3CA-4162-9DB3-635E037E2AE7}"/>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3" name="Rectangle 5">
            <a:extLst>
              <a:ext uri="{FF2B5EF4-FFF2-40B4-BE49-F238E27FC236}">
                <a16:creationId xmlns:a16="http://schemas.microsoft.com/office/drawing/2014/main" id="{8BDD3FC0-7919-4E47-9D90-96B580442805}"/>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4" name="Rectangle 6">
            <a:extLst>
              <a:ext uri="{FF2B5EF4-FFF2-40B4-BE49-F238E27FC236}">
                <a16:creationId xmlns:a16="http://schemas.microsoft.com/office/drawing/2014/main" id="{953E2687-BE53-4B7B-88F8-5C1ED4126F6D}"/>
              </a:ext>
            </a:extLst>
          </p:cNvPr>
          <p:cNvSpPr>
            <a:spLocks noGrp="1" noChangeArrowheads="1"/>
          </p:cNvSpPr>
          <p:nvPr>
            <p:ph type="sldNum" sz="quarter" idx="12"/>
          </p:nvPr>
        </p:nvSpPr>
        <p:spPr>
          <a:ln/>
        </p:spPr>
        <p:txBody>
          <a:bodyPr/>
          <a:lstStyle>
            <a:lvl1pPr>
              <a:defRPr/>
            </a:lvl1pPr>
          </a:lstStyle>
          <a:p>
            <a:pPr>
              <a:defRPr/>
            </a:pPr>
            <a:fld id="{838EFE5F-3E75-4D9F-96B0-E751BA5C297A}" type="slidenum">
              <a:rPr lang="it-IT" altLang="it-IT"/>
              <a:pPr>
                <a:defRPr/>
              </a:pPr>
              <a:t>‹#›</a:t>
            </a:fld>
            <a:endParaRPr lang="it-IT" altLang="it-IT"/>
          </a:p>
        </p:txBody>
      </p:sp>
    </p:spTree>
    <p:extLst>
      <p:ext uri="{BB962C8B-B14F-4D97-AF65-F5344CB8AC3E}">
        <p14:creationId xmlns:p14="http://schemas.microsoft.com/office/powerpoint/2010/main" val="542194920"/>
      </p:ext>
    </p:extLst>
  </p:cSld>
  <p:clrMapOvr>
    <a:masterClrMapping/>
  </p:clrMapOvr>
  <p:transition spd="slow"/>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486018" y="272355"/>
            <a:ext cx="3197900" cy="1159091"/>
          </a:xfrm>
        </p:spPr>
        <p:txBody>
          <a:bodyPr anchor="b"/>
          <a:lstStyle>
            <a:lvl1pPr algn="l">
              <a:defRPr sz="1995" b="1"/>
            </a:lvl1pPr>
          </a:lstStyle>
          <a:p>
            <a:r>
              <a:rPr lang="it-IT"/>
              <a:t>Fare clic per modificare lo stile del titolo</a:t>
            </a:r>
          </a:p>
        </p:txBody>
      </p:sp>
      <p:sp>
        <p:nvSpPr>
          <p:cNvPr id="3" name="Segnaposto contenuto 2"/>
          <p:cNvSpPr>
            <a:spLocks noGrp="1"/>
          </p:cNvSpPr>
          <p:nvPr>
            <p:ph idx="1"/>
          </p:nvPr>
        </p:nvSpPr>
        <p:spPr>
          <a:xfrm>
            <a:off x="3800354" y="272365"/>
            <a:ext cx="5433897" cy="5838210"/>
          </a:xfrm>
        </p:spPr>
        <p:txBody>
          <a:bodyPr/>
          <a:lstStyle>
            <a:lvl1pPr>
              <a:defRPr sz="3192"/>
            </a:lvl1pPr>
            <a:lvl2pPr>
              <a:defRPr sz="2793"/>
            </a:lvl2pPr>
            <a:lvl3pPr>
              <a:defRPr sz="2394"/>
            </a:lvl3pPr>
            <a:lvl4pPr>
              <a:defRPr sz="1995"/>
            </a:lvl4pPr>
            <a:lvl5pPr>
              <a:defRPr sz="1995"/>
            </a:lvl5pPr>
            <a:lvl6pPr>
              <a:defRPr sz="1995"/>
            </a:lvl6pPr>
            <a:lvl7pPr>
              <a:defRPr sz="1995"/>
            </a:lvl7pPr>
            <a:lvl8pPr>
              <a:defRPr sz="1995"/>
            </a:lvl8pPr>
            <a:lvl9pPr>
              <a:defRPr sz="1995"/>
            </a:lvl9p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p:cNvSpPr>
            <a:spLocks noGrp="1"/>
          </p:cNvSpPr>
          <p:nvPr>
            <p:ph type="body" sz="half" idx="2"/>
          </p:nvPr>
        </p:nvSpPr>
        <p:spPr>
          <a:xfrm>
            <a:off x="486018" y="1431449"/>
            <a:ext cx="3197900" cy="4679119"/>
          </a:xfrm>
        </p:spPr>
        <p:txBody>
          <a:bodyPr/>
          <a:lstStyle>
            <a:lvl1pPr marL="0" indent="0">
              <a:buNone/>
              <a:defRPr sz="1397"/>
            </a:lvl1pPr>
            <a:lvl2pPr marL="456057" indent="0">
              <a:buNone/>
              <a:defRPr sz="1197"/>
            </a:lvl2pPr>
            <a:lvl3pPr marL="912114" indent="0">
              <a:buNone/>
              <a:defRPr sz="998"/>
            </a:lvl3pPr>
            <a:lvl4pPr marL="1368171" indent="0">
              <a:buNone/>
              <a:defRPr sz="898"/>
            </a:lvl4pPr>
            <a:lvl5pPr marL="1824228" indent="0">
              <a:buNone/>
              <a:defRPr sz="898"/>
            </a:lvl5pPr>
            <a:lvl6pPr marL="2280285" indent="0">
              <a:buNone/>
              <a:defRPr sz="898"/>
            </a:lvl6pPr>
            <a:lvl7pPr marL="2736342" indent="0">
              <a:buNone/>
              <a:defRPr sz="898"/>
            </a:lvl7pPr>
            <a:lvl8pPr marL="3192399" indent="0">
              <a:buNone/>
              <a:defRPr sz="898"/>
            </a:lvl8pPr>
            <a:lvl9pPr marL="3648456" indent="0">
              <a:buNone/>
              <a:defRPr sz="898"/>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30C89213-9B3E-4064-B4BD-8493236BAB76}"/>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6" name="Rectangle 5">
            <a:extLst>
              <a:ext uri="{FF2B5EF4-FFF2-40B4-BE49-F238E27FC236}">
                <a16:creationId xmlns:a16="http://schemas.microsoft.com/office/drawing/2014/main" id="{E0B1D01C-F728-4D25-AB02-A5B2B2818E15}"/>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7" name="Rectangle 6">
            <a:extLst>
              <a:ext uri="{FF2B5EF4-FFF2-40B4-BE49-F238E27FC236}">
                <a16:creationId xmlns:a16="http://schemas.microsoft.com/office/drawing/2014/main" id="{E339AD14-A7F4-47B4-AD75-A446D9FB2DAB}"/>
              </a:ext>
            </a:extLst>
          </p:cNvPr>
          <p:cNvSpPr>
            <a:spLocks noGrp="1" noChangeArrowheads="1"/>
          </p:cNvSpPr>
          <p:nvPr>
            <p:ph type="sldNum" sz="quarter" idx="12"/>
          </p:nvPr>
        </p:nvSpPr>
        <p:spPr>
          <a:ln/>
        </p:spPr>
        <p:txBody>
          <a:bodyPr/>
          <a:lstStyle>
            <a:lvl1pPr>
              <a:defRPr/>
            </a:lvl1pPr>
          </a:lstStyle>
          <a:p>
            <a:pPr>
              <a:defRPr/>
            </a:pPr>
            <a:fld id="{DD0669AF-E01D-44EF-B22D-8625B6F43B21}" type="slidenum">
              <a:rPr lang="it-IT" altLang="it-IT"/>
              <a:pPr>
                <a:defRPr/>
              </a:pPr>
              <a:t>‹#›</a:t>
            </a:fld>
            <a:endParaRPr lang="it-IT" altLang="it-IT"/>
          </a:p>
        </p:txBody>
      </p:sp>
    </p:spTree>
    <p:extLst>
      <p:ext uri="{BB962C8B-B14F-4D97-AF65-F5344CB8AC3E}">
        <p14:creationId xmlns:p14="http://schemas.microsoft.com/office/powerpoint/2010/main" val="690504430"/>
      </p:ext>
    </p:extLst>
  </p:cSld>
  <p:clrMapOvr>
    <a:masterClrMapping/>
  </p:clrMapOvr>
  <p:transition spd="slow"/>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905240" y="4788377"/>
            <a:ext cx="5832158" cy="565295"/>
          </a:xfrm>
        </p:spPr>
        <p:txBody>
          <a:bodyPr anchor="b"/>
          <a:lstStyle>
            <a:lvl1pPr algn="l">
              <a:defRPr sz="1995" b="1"/>
            </a:lvl1pPr>
          </a:lstStyle>
          <a:p>
            <a:r>
              <a:rPr lang="it-IT"/>
              <a:t>Fare clic per modificare lo stile del titolo</a:t>
            </a:r>
          </a:p>
        </p:txBody>
      </p:sp>
      <p:sp>
        <p:nvSpPr>
          <p:cNvPr id="3" name="Segnaposto immagine 2"/>
          <p:cNvSpPr>
            <a:spLocks noGrp="1"/>
          </p:cNvSpPr>
          <p:nvPr>
            <p:ph type="pic" idx="1"/>
          </p:nvPr>
        </p:nvSpPr>
        <p:spPr>
          <a:xfrm>
            <a:off x="1905240" y="611215"/>
            <a:ext cx="5832158" cy="4104323"/>
          </a:xfrm>
        </p:spPr>
        <p:txBody>
          <a:bodyPr/>
          <a:lstStyle>
            <a:lvl1pPr marL="0" indent="0">
              <a:buNone/>
              <a:defRPr sz="3192"/>
            </a:lvl1pPr>
            <a:lvl2pPr marL="456057" indent="0">
              <a:buNone/>
              <a:defRPr sz="2793"/>
            </a:lvl2pPr>
            <a:lvl3pPr marL="912114" indent="0">
              <a:buNone/>
              <a:defRPr sz="2394"/>
            </a:lvl3pPr>
            <a:lvl4pPr marL="1368171" indent="0">
              <a:buNone/>
              <a:defRPr sz="1995"/>
            </a:lvl4pPr>
            <a:lvl5pPr marL="1824228" indent="0">
              <a:buNone/>
              <a:defRPr sz="1995"/>
            </a:lvl5pPr>
            <a:lvl6pPr marL="2280285" indent="0">
              <a:buNone/>
              <a:defRPr sz="1995"/>
            </a:lvl6pPr>
            <a:lvl7pPr marL="2736342" indent="0">
              <a:buNone/>
              <a:defRPr sz="1995"/>
            </a:lvl7pPr>
            <a:lvl8pPr marL="3192399" indent="0">
              <a:buNone/>
              <a:defRPr sz="1995"/>
            </a:lvl8pPr>
            <a:lvl9pPr marL="3648456" indent="0">
              <a:buNone/>
              <a:defRPr sz="1995"/>
            </a:lvl9pPr>
          </a:lstStyle>
          <a:p>
            <a:pPr lvl="0"/>
            <a:endParaRPr lang="it-IT" noProof="0" dirty="0"/>
          </a:p>
        </p:txBody>
      </p:sp>
      <p:sp>
        <p:nvSpPr>
          <p:cNvPr id="4" name="Segnaposto testo 3"/>
          <p:cNvSpPr>
            <a:spLocks noGrp="1"/>
          </p:cNvSpPr>
          <p:nvPr>
            <p:ph type="body" sz="half" idx="2"/>
          </p:nvPr>
        </p:nvSpPr>
        <p:spPr>
          <a:xfrm>
            <a:off x="1905240" y="5353671"/>
            <a:ext cx="5832158" cy="802813"/>
          </a:xfrm>
        </p:spPr>
        <p:txBody>
          <a:bodyPr/>
          <a:lstStyle>
            <a:lvl1pPr marL="0" indent="0">
              <a:buNone/>
              <a:defRPr sz="1397"/>
            </a:lvl1pPr>
            <a:lvl2pPr marL="456057" indent="0">
              <a:buNone/>
              <a:defRPr sz="1197"/>
            </a:lvl2pPr>
            <a:lvl3pPr marL="912114" indent="0">
              <a:buNone/>
              <a:defRPr sz="998"/>
            </a:lvl3pPr>
            <a:lvl4pPr marL="1368171" indent="0">
              <a:buNone/>
              <a:defRPr sz="898"/>
            </a:lvl4pPr>
            <a:lvl5pPr marL="1824228" indent="0">
              <a:buNone/>
              <a:defRPr sz="898"/>
            </a:lvl5pPr>
            <a:lvl6pPr marL="2280285" indent="0">
              <a:buNone/>
              <a:defRPr sz="898"/>
            </a:lvl6pPr>
            <a:lvl7pPr marL="2736342" indent="0">
              <a:buNone/>
              <a:defRPr sz="898"/>
            </a:lvl7pPr>
            <a:lvl8pPr marL="3192399" indent="0">
              <a:buNone/>
              <a:defRPr sz="898"/>
            </a:lvl8pPr>
            <a:lvl9pPr marL="3648456" indent="0">
              <a:buNone/>
              <a:defRPr sz="898"/>
            </a:lvl9pPr>
          </a:lstStyle>
          <a:p>
            <a:pPr lvl="0"/>
            <a:r>
              <a:rPr lang="it-IT"/>
              <a:t>Fare clic per modificare stili del testo dello schema</a:t>
            </a:r>
          </a:p>
        </p:txBody>
      </p:sp>
      <p:sp>
        <p:nvSpPr>
          <p:cNvPr id="5" name="Rectangle 4">
            <a:extLst>
              <a:ext uri="{FF2B5EF4-FFF2-40B4-BE49-F238E27FC236}">
                <a16:creationId xmlns:a16="http://schemas.microsoft.com/office/drawing/2014/main" id="{25EDBDCA-C7C2-4122-8746-5647F60A14A6}"/>
              </a:ext>
            </a:extLst>
          </p:cNvPr>
          <p:cNvSpPr>
            <a:spLocks noGrp="1" noChangeArrowheads="1"/>
          </p:cNvSpPr>
          <p:nvPr>
            <p:ph type="dt" sz="half" idx="10"/>
          </p:nvPr>
        </p:nvSpPr>
        <p:spPr>
          <a:ln/>
        </p:spPr>
        <p:txBody>
          <a:bodyPr/>
          <a:lstStyle>
            <a:lvl1pPr>
              <a:defRPr/>
            </a:lvl1pPr>
          </a:lstStyle>
          <a:p>
            <a:pPr>
              <a:defRPr/>
            </a:pPr>
            <a:endParaRPr lang="it-IT" altLang="it-IT"/>
          </a:p>
        </p:txBody>
      </p:sp>
      <p:sp>
        <p:nvSpPr>
          <p:cNvPr id="6" name="Rectangle 5">
            <a:extLst>
              <a:ext uri="{FF2B5EF4-FFF2-40B4-BE49-F238E27FC236}">
                <a16:creationId xmlns:a16="http://schemas.microsoft.com/office/drawing/2014/main" id="{49FD4BC1-59C7-4CFD-A32A-42CCF61BC9D7}"/>
              </a:ext>
            </a:extLst>
          </p:cNvPr>
          <p:cNvSpPr>
            <a:spLocks noGrp="1" noChangeArrowheads="1"/>
          </p:cNvSpPr>
          <p:nvPr>
            <p:ph type="ftr" sz="quarter" idx="11"/>
          </p:nvPr>
        </p:nvSpPr>
        <p:spPr>
          <a:ln/>
        </p:spPr>
        <p:txBody>
          <a:bodyPr/>
          <a:lstStyle>
            <a:lvl1pPr>
              <a:defRPr/>
            </a:lvl1pPr>
          </a:lstStyle>
          <a:p>
            <a:pPr>
              <a:defRPr/>
            </a:pPr>
            <a:endParaRPr lang="it-IT" altLang="it-IT"/>
          </a:p>
        </p:txBody>
      </p:sp>
      <p:sp>
        <p:nvSpPr>
          <p:cNvPr id="7" name="Rectangle 6">
            <a:extLst>
              <a:ext uri="{FF2B5EF4-FFF2-40B4-BE49-F238E27FC236}">
                <a16:creationId xmlns:a16="http://schemas.microsoft.com/office/drawing/2014/main" id="{88B16D97-B679-418F-80D1-137C92AD0C71}"/>
              </a:ext>
            </a:extLst>
          </p:cNvPr>
          <p:cNvSpPr>
            <a:spLocks noGrp="1" noChangeArrowheads="1"/>
          </p:cNvSpPr>
          <p:nvPr>
            <p:ph type="sldNum" sz="quarter" idx="12"/>
          </p:nvPr>
        </p:nvSpPr>
        <p:spPr>
          <a:ln/>
        </p:spPr>
        <p:txBody>
          <a:bodyPr/>
          <a:lstStyle>
            <a:lvl1pPr>
              <a:defRPr/>
            </a:lvl1pPr>
          </a:lstStyle>
          <a:p>
            <a:pPr>
              <a:defRPr/>
            </a:pPr>
            <a:fld id="{88CBF8BB-44AA-4E7A-AB55-88A29D28FB30}" type="slidenum">
              <a:rPr lang="it-IT" altLang="it-IT"/>
              <a:pPr>
                <a:defRPr/>
              </a:pPr>
              <a:t>‹#›</a:t>
            </a:fld>
            <a:endParaRPr lang="it-IT" altLang="it-IT"/>
          </a:p>
        </p:txBody>
      </p:sp>
    </p:spTree>
    <p:extLst>
      <p:ext uri="{BB962C8B-B14F-4D97-AF65-F5344CB8AC3E}">
        <p14:creationId xmlns:p14="http://schemas.microsoft.com/office/powerpoint/2010/main" val="33583165"/>
      </p:ext>
    </p:extLst>
  </p:cSld>
  <p:clrMapOvr>
    <a:masterClrMapping/>
  </p:clrMapOvr>
  <p:transition spd="slow"/>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FDAF1680-F4C5-4651-9051-71C15B6E2DFD}"/>
              </a:ext>
            </a:extLst>
          </p:cNvPr>
          <p:cNvSpPr>
            <a:spLocks noGrp="1" noChangeArrowheads="1"/>
          </p:cNvSpPr>
          <p:nvPr>
            <p:ph type="title"/>
          </p:nvPr>
        </p:nvSpPr>
        <p:spPr bwMode="auto">
          <a:xfrm>
            <a:off x="728664" y="608048"/>
            <a:ext cx="8262937" cy="11400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it-IT" altLang="it-IT"/>
              <a:t>Fare clic per modificare lo stile del titolo dello schema</a:t>
            </a:r>
          </a:p>
        </p:txBody>
      </p:sp>
      <p:sp>
        <p:nvSpPr>
          <p:cNvPr id="1027" name="Rectangle 3">
            <a:extLst>
              <a:ext uri="{FF2B5EF4-FFF2-40B4-BE49-F238E27FC236}">
                <a16:creationId xmlns:a16="http://schemas.microsoft.com/office/drawing/2014/main" id="{1FFA42CA-2A33-4BEA-8038-74F54EC3BFF4}"/>
              </a:ext>
            </a:extLst>
          </p:cNvPr>
          <p:cNvSpPr>
            <a:spLocks noGrp="1" noChangeArrowheads="1"/>
          </p:cNvSpPr>
          <p:nvPr>
            <p:ph type="body" idx="1"/>
          </p:nvPr>
        </p:nvSpPr>
        <p:spPr bwMode="auto">
          <a:xfrm>
            <a:off x="728664" y="1976155"/>
            <a:ext cx="8262937" cy="4104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it-IT" altLang="it-IT"/>
              <a:t>Fare clic per modificare gli stili del testo dello schema</a:t>
            </a:r>
          </a:p>
          <a:p>
            <a:pPr lvl="1"/>
            <a:r>
              <a:rPr lang="it-IT" altLang="it-IT"/>
              <a:t>Secondo livello</a:t>
            </a:r>
          </a:p>
          <a:p>
            <a:pPr lvl="2"/>
            <a:r>
              <a:rPr lang="it-IT" altLang="it-IT"/>
              <a:t>Terzo livello</a:t>
            </a:r>
          </a:p>
          <a:p>
            <a:pPr lvl="3"/>
            <a:r>
              <a:rPr lang="it-IT" altLang="it-IT"/>
              <a:t>Quarto livello</a:t>
            </a:r>
          </a:p>
          <a:p>
            <a:pPr lvl="4"/>
            <a:r>
              <a:rPr lang="it-IT" altLang="it-IT"/>
              <a:t>Quinto livello</a:t>
            </a:r>
          </a:p>
        </p:txBody>
      </p:sp>
      <p:sp>
        <p:nvSpPr>
          <p:cNvPr id="1028" name="Rectangle 4">
            <a:extLst>
              <a:ext uri="{FF2B5EF4-FFF2-40B4-BE49-F238E27FC236}">
                <a16:creationId xmlns:a16="http://schemas.microsoft.com/office/drawing/2014/main" id="{6C93BC46-BBB3-4BD7-B8CD-5CAC073B515E}"/>
              </a:ext>
            </a:extLst>
          </p:cNvPr>
          <p:cNvSpPr>
            <a:spLocks noGrp="1" noChangeArrowheads="1"/>
          </p:cNvSpPr>
          <p:nvPr>
            <p:ph type="dt" sz="half" idx="2"/>
          </p:nvPr>
        </p:nvSpPr>
        <p:spPr bwMode="auto">
          <a:xfrm>
            <a:off x="728663" y="6232490"/>
            <a:ext cx="2025650" cy="456036"/>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998">
                <a:latin typeface="+mn-lt"/>
              </a:defRPr>
            </a:lvl1pPr>
          </a:lstStyle>
          <a:p>
            <a:pPr>
              <a:defRPr/>
            </a:pPr>
            <a:endParaRPr lang="it-IT" altLang="it-IT"/>
          </a:p>
        </p:txBody>
      </p:sp>
      <p:sp>
        <p:nvSpPr>
          <p:cNvPr id="1029" name="Rectangle 5">
            <a:extLst>
              <a:ext uri="{FF2B5EF4-FFF2-40B4-BE49-F238E27FC236}">
                <a16:creationId xmlns:a16="http://schemas.microsoft.com/office/drawing/2014/main" id="{BDD8E70A-8CAB-4BE1-A17D-5B29D9C5408D}"/>
              </a:ext>
            </a:extLst>
          </p:cNvPr>
          <p:cNvSpPr>
            <a:spLocks noGrp="1" noChangeArrowheads="1"/>
          </p:cNvSpPr>
          <p:nvPr>
            <p:ph type="ftr" sz="quarter" idx="3"/>
          </p:nvPr>
        </p:nvSpPr>
        <p:spPr bwMode="auto">
          <a:xfrm>
            <a:off x="3321051" y="6232490"/>
            <a:ext cx="3078163" cy="456036"/>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998">
                <a:latin typeface="+mn-lt"/>
              </a:defRPr>
            </a:lvl1pPr>
          </a:lstStyle>
          <a:p>
            <a:pPr>
              <a:defRPr/>
            </a:pPr>
            <a:endParaRPr lang="it-IT" altLang="it-IT"/>
          </a:p>
        </p:txBody>
      </p:sp>
      <p:sp>
        <p:nvSpPr>
          <p:cNvPr id="1030" name="Rectangle 6">
            <a:extLst>
              <a:ext uri="{FF2B5EF4-FFF2-40B4-BE49-F238E27FC236}">
                <a16:creationId xmlns:a16="http://schemas.microsoft.com/office/drawing/2014/main" id="{D745EDA9-AF65-42A8-B13C-F64928F86C8B}"/>
              </a:ext>
            </a:extLst>
          </p:cNvPr>
          <p:cNvSpPr>
            <a:spLocks noGrp="1" noChangeArrowheads="1"/>
          </p:cNvSpPr>
          <p:nvPr>
            <p:ph type="sldNum" sz="quarter" idx="4"/>
          </p:nvPr>
        </p:nvSpPr>
        <p:spPr bwMode="auto">
          <a:xfrm>
            <a:off x="6965950" y="6232490"/>
            <a:ext cx="2025650" cy="456036"/>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998">
                <a:latin typeface="Verdana" panose="020B0604030504040204" pitchFamily="34" charset="0"/>
              </a:defRPr>
            </a:lvl1pPr>
          </a:lstStyle>
          <a:p>
            <a:pPr>
              <a:defRPr/>
            </a:pPr>
            <a:fld id="{E248DE62-EC86-4ADD-93D5-34659EE18731}" type="slidenum">
              <a:rPr lang="it-IT" altLang="it-IT"/>
              <a:pPr>
                <a:defRPr/>
              </a:pPr>
              <a:t>‹#›</a:t>
            </a:fld>
            <a:endParaRPr lang="it-IT" altLang="it-IT"/>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hf sldNum="0" hdr="0" ftr="0" dt="0"/>
  <p:txStyles>
    <p:titleStyle>
      <a:lvl1pPr algn="ctr" rtl="0" eaLnBrk="0" fontAlgn="base" hangingPunct="0">
        <a:spcBef>
          <a:spcPct val="0"/>
        </a:spcBef>
        <a:spcAft>
          <a:spcPct val="0"/>
        </a:spcAft>
        <a:defRPr sz="3591">
          <a:solidFill>
            <a:schemeClr val="tx2"/>
          </a:solidFill>
          <a:latin typeface="+mj-lt"/>
          <a:ea typeface="+mj-ea"/>
          <a:cs typeface="+mj-cs"/>
        </a:defRPr>
      </a:lvl1pPr>
      <a:lvl2pPr algn="ctr" rtl="0" eaLnBrk="0" fontAlgn="base" hangingPunct="0">
        <a:spcBef>
          <a:spcPct val="0"/>
        </a:spcBef>
        <a:spcAft>
          <a:spcPct val="0"/>
        </a:spcAft>
        <a:defRPr sz="3591">
          <a:solidFill>
            <a:schemeClr val="tx2"/>
          </a:solidFill>
          <a:latin typeface="Verdana" pitchFamily="34" charset="0"/>
        </a:defRPr>
      </a:lvl2pPr>
      <a:lvl3pPr algn="ctr" rtl="0" eaLnBrk="0" fontAlgn="base" hangingPunct="0">
        <a:spcBef>
          <a:spcPct val="0"/>
        </a:spcBef>
        <a:spcAft>
          <a:spcPct val="0"/>
        </a:spcAft>
        <a:defRPr sz="3591">
          <a:solidFill>
            <a:schemeClr val="tx2"/>
          </a:solidFill>
          <a:latin typeface="Verdana" pitchFamily="34" charset="0"/>
        </a:defRPr>
      </a:lvl3pPr>
      <a:lvl4pPr algn="ctr" rtl="0" eaLnBrk="0" fontAlgn="base" hangingPunct="0">
        <a:spcBef>
          <a:spcPct val="0"/>
        </a:spcBef>
        <a:spcAft>
          <a:spcPct val="0"/>
        </a:spcAft>
        <a:defRPr sz="3591">
          <a:solidFill>
            <a:schemeClr val="tx2"/>
          </a:solidFill>
          <a:latin typeface="Verdana" pitchFamily="34" charset="0"/>
        </a:defRPr>
      </a:lvl4pPr>
      <a:lvl5pPr algn="ctr" rtl="0" eaLnBrk="0" fontAlgn="base" hangingPunct="0">
        <a:spcBef>
          <a:spcPct val="0"/>
        </a:spcBef>
        <a:spcAft>
          <a:spcPct val="0"/>
        </a:spcAft>
        <a:defRPr sz="3591">
          <a:solidFill>
            <a:schemeClr val="tx2"/>
          </a:solidFill>
          <a:latin typeface="Verdana" pitchFamily="34" charset="0"/>
        </a:defRPr>
      </a:lvl5pPr>
      <a:lvl6pPr marL="456057" algn="ctr" rtl="0" fontAlgn="base">
        <a:spcBef>
          <a:spcPct val="0"/>
        </a:spcBef>
        <a:spcAft>
          <a:spcPct val="0"/>
        </a:spcAft>
        <a:defRPr sz="3591">
          <a:solidFill>
            <a:schemeClr val="tx2"/>
          </a:solidFill>
          <a:latin typeface="Verdana" pitchFamily="34" charset="0"/>
        </a:defRPr>
      </a:lvl6pPr>
      <a:lvl7pPr marL="912114" algn="ctr" rtl="0" fontAlgn="base">
        <a:spcBef>
          <a:spcPct val="0"/>
        </a:spcBef>
        <a:spcAft>
          <a:spcPct val="0"/>
        </a:spcAft>
        <a:defRPr sz="3591">
          <a:solidFill>
            <a:schemeClr val="tx2"/>
          </a:solidFill>
          <a:latin typeface="Verdana" pitchFamily="34" charset="0"/>
        </a:defRPr>
      </a:lvl7pPr>
      <a:lvl8pPr marL="1368171" algn="ctr" rtl="0" fontAlgn="base">
        <a:spcBef>
          <a:spcPct val="0"/>
        </a:spcBef>
        <a:spcAft>
          <a:spcPct val="0"/>
        </a:spcAft>
        <a:defRPr sz="3591">
          <a:solidFill>
            <a:schemeClr val="tx2"/>
          </a:solidFill>
          <a:latin typeface="Verdana" pitchFamily="34" charset="0"/>
        </a:defRPr>
      </a:lvl8pPr>
      <a:lvl9pPr marL="1824228" algn="ctr" rtl="0" fontAlgn="base">
        <a:spcBef>
          <a:spcPct val="0"/>
        </a:spcBef>
        <a:spcAft>
          <a:spcPct val="0"/>
        </a:spcAft>
        <a:defRPr sz="3591">
          <a:solidFill>
            <a:schemeClr val="tx2"/>
          </a:solidFill>
          <a:latin typeface="Verdana" pitchFamily="34" charset="0"/>
        </a:defRPr>
      </a:lvl9pPr>
    </p:titleStyle>
    <p:bodyStyle>
      <a:lvl1pPr marL="342043" indent="-342043" algn="l" rtl="0" eaLnBrk="0" fontAlgn="base" hangingPunct="0">
        <a:spcBef>
          <a:spcPct val="20000"/>
        </a:spcBef>
        <a:spcAft>
          <a:spcPct val="0"/>
        </a:spcAft>
        <a:buChar char="•"/>
        <a:defRPr sz="2394">
          <a:solidFill>
            <a:schemeClr val="tx1"/>
          </a:solidFill>
          <a:latin typeface="+mn-lt"/>
          <a:ea typeface="+mn-ea"/>
          <a:cs typeface="+mn-cs"/>
        </a:defRPr>
      </a:lvl1pPr>
      <a:lvl2pPr marL="741093" indent="-285036" algn="l" rtl="0" eaLnBrk="0" fontAlgn="base" hangingPunct="0">
        <a:spcBef>
          <a:spcPct val="20000"/>
        </a:spcBef>
        <a:spcAft>
          <a:spcPct val="0"/>
        </a:spcAft>
        <a:buChar char="–"/>
        <a:defRPr sz="1995">
          <a:solidFill>
            <a:schemeClr val="tx1"/>
          </a:solidFill>
          <a:latin typeface="+mn-lt"/>
        </a:defRPr>
      </a:lvl2pPr>
      <a:lvl3pPr marL="1140143" indent="-228029" algn="l" rtl="0" eaLnBrk="0" fontAlgn="base" hangingPunct="0">
        <a:spcBef>
          <a:spcPct val="20000"/>
        </a:spcBef>
        <a:spcAft>
          <a:spcPct val="0"/>
        </a:spcAft>
        <a:buChar char="•"/>
        <a:defRPr>
          <a:solidFill>
            <a:schemeClr val="tx1"/>
          </a:solidFill>
          <a:latin typeface="+mn-lt"/>
        </a:defRPr>
      </a:lvl3pPr>
      <a:lvl4pPr marL="1596200" indent="-228029" algn="l" rtl="0" eaLnBrk="0" fontAlgn="base" hangingPunct="0">
        <a:spcBef>
          <a:spcPct val="20000"/>
        </a:spcBef>
        <a:spcAft>
          <a:spcPct val="0"/>
        </a:spcAft>
        <a:buChar char="–"/>
        <a:defRPr sz="1596">
          <a:solidFill>
            <a:schemeClr val="tx1"/>
          </a:solidFill>
          <a:latin typeface="+mn-lt"/>
        </a:defRPr>
      </a:lvl4pPr>
      <a:lvl5pPr marL="2052257" indent="-228029" algn="l" rtl="0" eaLnBrk="0" fontAlgn="base" hangingPunct="0">
        <a:spcBef>
          <a:spcPct val="20000"/>
        </a:spcBef>
        <a:spcAft>
          <a:spcPct val="0"/>
        </a:spcAft>
        <a:buChar char="»"/>
        <a:defRPr sz="1596">
          <a:solidFill>
            <a:schemeClr val="tx1"/>
          </a:solidFill>
          <a:latin typeface="+mn-lt"/>
        </a:defRPr>
      </a:lvl5pPr>
      <a:lvl6pPr marL="2508314" indent="-228029" algn="l" rtl="0" fontAlgn="base">
        <a:spcBef>
          <a:spcPct val="20000"/>
        </a:spcBef>
        <a:spcAft>
          <a:spcPct val="0"/>
        </a:spcAft>
        <a:buChar char="»"/>
        <a:defRPr sz="1596">
          <a:solidFill>
            <a:schemeClr val="tx1"/>
          </a:solidFill>
          <a:latin typeface="+mn-lt"/>
        </a:defRPr>
      </a:lvl6pPr>
      <a:lvl7pPr marL="2964371" indent="-228029" algn="l" rtl="0" fontAlgn="base">
        <a:spcBef>
          <a:spcPct val="20000"/>
        </a:spcBef>
        <a:spcAft>
          <a:spcPct val="0"/>
        </a:spcAft>
        <a:buChar char="»"/>
        <a:defRPr sz="1596">
          <a:solidFill>
            <a:schemeClr val="tx1"/>
          </a:solidFill>
          <a:latin typeface="+mn-lt"/>
        </a:defRPr>
      </a:lvl7pPr>
      <a:lvl8pPr marL="3420428" indent="-228029" algn="l" rtl="0" fontAlgn="base">
        <a:spcBef>
          <a:spcPct val="20000"/>
        </a:spcBef>
        <a:spcAft>
          <a:spcPct val="0"/>
        </a:spcAft>
        <a:buChar char="»"/>
        <a:defRPr sz="1596">
          <a:solidFill>
            <a:schemeClr val="tx1"/>
          </a:solidFill>
          <a:latin typeface="+mn-lt"/>
        </a:defRPr>
      </a:lvl8pPr>
      <a:lvl9pPr marL="3876485" indent="-228029" algn="l" rtl="0" fontAlgn="base">
        <a:spcBef>
          <a:spcPct val="20000"/>
        </a:spcBef>
        <a:spcAft>
          <a:spcPct val="0"/>
        </a:spcAft>
        <a:buChar char="»"/>
        <a:defRPr sz="1596">
          <a:solidFill>
            <a:schemeClr val="tx1"/>
          </a:solidFill>
          <a:latin typeface="+mn-lt"/>
        </a:defRPr>
      </a:lvl9pPr>
    </p:bodyStyle>
    <p:otherStyle>
      <a:defPPr>
        <a:defRPr lang="it-IT"/>
      </a:defPPr>
      <a:lvl1pPr marL="0" algn="l" defTabSz="912114" rtl="0" eaLnBrk="1" latinLnBrk="0" hangingPunct="1">
        <a:defRPr sz="1795" kern="1200">
          <a:solidFill>
            <a:schemeClr val="tx1"/>
          </a:solidFill>
          <a:latin typeface="+mn-lt"/>
          <a:ea typeface="+mn-ea"/>
          <a:cs typeface="+mn-cs"/>
        </a:defRPr>
      </a:lvl1pPr>
      <a:lvl2pPr marL="456057" algn="l" defTabSz="912114" rtl="0" eaLnBrk="1" latinLnBrk="0" hangingPunct="1">
        <a:defRPr sz="1795" kern="1200">
          <a:solidFill>
            <a:schemeClr val="tx1"/>
          </a:solidFill>
          <a:latin typeface="+mn-lt"/>
          <a:ea typeface="+mn-ea"/>
          <a:cs typeface="+mn-cs"/>
        </a:defRPr>
      </a:lvl2pPr>
      <a:lvl3pPr marL="912114" algn="l" defTabSz="912114" rtl="0" eaLnBrk="1" latinLnBrk="0" hangingPunct="1">
        <a:defRPr sz="1795" kern="1200">
          <a:solidFill>
            <a:schemeClr val="tx1"/>
          </a:solidFill>
          <a:latin typeface="+mn-lt"/>
          <a:ea typeface="+mn-ea"/>
          <a:cs typeface="+mn-cs"/>
        </a:defRPr>
      </a:lvl3pPr>
      <a:lvl4pPr marL="1368171" algn="l" defTabSz="912114" rtl="0" eaLnBrk="1" latinLnBrk="0" hangingPunct="1">
        <a:defRPr sz="1795" kern="1200">
          <a:solidFill>
            <a:schemeClr val="tx1"/>
          </a:solidFill>
          <a:latin typeface="+mn-lt"/>
          <a:ea typeface="+mn-ea"/>
          <a:cs typeface="+mn-cs"/>
        </a:defRPr>
      </a:lvl4pPr>
      <a:lvl5pPr marL="1824228" algn="l" defTabSz="912114" rtl="0" eaLnBrk="1" latinLnBrk="0" hangingPunct="1">
        <a:defRPr sz="1795" kern="1200">
          <a:solidFill>
            <a:schemeClr val="tx1"/>
          </a:solidFill>
          <a:latin typeface="+mn-lt"/>
          <a:ea typeface="+mn-ea"/>
          <a:cs typeface="+mn-cs"/>
        </a:defRPr>
      </a:lvl5pPr>
      <a:lvl6pPr marL="2280285" algn="l" defTabSz="912114" rtl="0" eaLnBrk="1" latinLnBrk="0" hangingPunct="1">
        <a:defRPr sz="1795" kern="1200">
          <a:solidFill>
            <a:schemeClr val="tx1"/>
          </a:solidFill>
          <a:latin typeface="+mn-lt"/>
          <a:ea typeface="+mn-ea"/>
          <a:cs typeface="+mn-cs"/>
        </a:defRPr>
      </a:lvl6pPr>
      <a:lvl7pPr marL="2736342" algn="l" defTabSz="912114" rtl="0" eaLnBrk="1" latinLnBrk="0" hangingPunct="1">
        <a:defRPr sz="1795" kern="1200">
          <a:solidFill>
            <a:schemeClr val="tx1"/>
          </a:solidFill>
          <a:latin typeface="+mn-lt"/>
          <a:ea typeface="+mn-ea"/>
          <a:cs typeface="+mn-cs"/>
        </a:defRPr>
      </a:lvl7pPr>
      <a:lvl8pPr marL="3192399" algn="l" defTabSz="912114" rtl="0" eaLnBrk="1" latinLnBrk="0" hangingPunct="1">
        <a:defRPr sz="1795" kern="1200">
          <a:solidFill>
            <a:schemeClr val="tx1"/>
          </a:solidFill>
          <a:latin typeface="+mn-lt"/>
          <a:ea typeface="+mn-ea"/>
          <a:cs typeface="+mn-cs"/>
        </a:defRPr>
      </a:lvl8pPr>
      <a:lvl9pPr marL="3648456" algn="l" defTabSz="912114" rtl="0" eaLnBrk="1" latinLnBrk="0" hangingPunct="1">
        <a:defRPr sz="179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7.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0.jpeg"/><Relationship Id="rId4" Type="http://schemas.openxmlformats.org/officeDocument/2006/relationships/image" Target="../media/image29.jpe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7.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jpeg"/><Relationship Id="rId7"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34.png"/><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13" descr="trien1">
            <a:extLst>
              <a:ext uri="{FF2B5EF4-FFF2-40B4-BE49-F238E27FC236}">
                <a16:creationId xmlns:a16="http://schemas.microsoft.com/office/drawing/2014/main" id="{8143C0D1-8FAC-4435-921F-4C8B962B3BD9}"/>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0" y="6583902"/>
            <a:ext cx="9733868" cy="312938"/>
          </a:xfrm>
          <a:prstGeom prst="rect">
            <a:avLst/>
          </a:prstGeom>
          <a:noFill/>
        </p:spPr>
      </p:pic>
      <p:grpSp>
        <p:nvGrpSpPr>
          <p:cNvPr id="4099" name="Gruppo 6">
            <a:extLst>
              <a:ext uri="{FF2B5EF4-FFF2-40B4-BE49-F238E27FC236}">
                <a16:creationId xmlns:a16="http://schemas.microsoft.com/office/drawing/2014/main" id="{0931ECBE-268A-4ECC-BFD5-8B8206664BDB}"/>
              </a:ext>
            </a:extLst>
          </p:cNvPr>
          <p:cNvGrpSpPr>
            <a:grpSpLocks/>
          </p:cNvGrpSpPr>
          <p:nvPr/>
        </p:nvGrpSpPr>
        <p:grpSpPr bwMode="auto">
          <a:xfrm>
            <a:off x="-614" y="-1584"/>
            <a:ext cx="9721492" cy="6870786"/>
            <a:chOff x="-125517" y="102487"/>
            <a:chExt cx="9384873" cy="6890442"/>
          </a:xfrm>
        </p:grpSpPr>
        <p:grpSp>
          <p:nvGrpSpPr>
            <p:cNvPr id="4102" name="Gruppo 2">
              <a:extLst>
                <a:ext uri="{FF2B5EF4-FFF2-40B4-BE49-F238E27FC236}">
                  <a16:creationId xmlns:a16="http://schemas.microsoft.com/office/drawing/2014/main" id="{2ADA273B-8691-48D6-814E-2E4B55C65DF8}"/>
                </a:ext>
              </a:extLst>
            </p:cNvPr>
            <p:cNvGrpSpPr>
              <a:grpSpLocks/>
            </p:cNvGrpSpPr>
            <p:nvPr/>
          </p:nvGrpSpPr>
          <p:grpSpPr bwMode="auto">
            <a:xfrm>
              <a:off x="-125517" y="102487"/>
              <a:ext cx="9384873" cy="6890442"/>
              <a:chOff x="-79335" y="85025"/>
              <a:chExt cx="9384873" cy="6890442"/>
            </a:xfrm>
          </p:grpSpPr>
          <p:grpSp>
            <p:nvGrpSpPr>
              <p:cNvPr id="4104" name="Group 62">
                <a:extLst>
                  <a:ext uri="{FF2B5EF4-FFF2-40B4-BE49-F238E27FC236}">
                    <a16:creationId xmlns:a16="http://schemas.microsoft.com/office/drawing/2014/main" id="{3628549B-0B94-4603-8886-6B7384685D33}"/>
                  </a:ext>
                </a:extLst>
              </p:cNvPr>
              <p:cNvGrpSpPr>
                <a:grpSpLocks/>
              </p:cNvGrpSpPr>
              <p:nvPr/>
            </p:nvGrpSpPr>
            <p:grpSpPr bwMode="auto">
              <a:xfrm>
                <a:off x="-79335" y="85025"/>
                <a:ext cx="9384873" cy="478470"/>
                <a:chOff x="-72" y="-247"/>
                <a:chExt cx="5987" cy="324"/>
              </a:xfrm>
            </p:grpSpPr>
            <p:pic>
              <p:nvPicPr>
                <p:cNvPr id="13370" name="Picture 58" descr="trien1">
                  <a:extLst>
                    <a:ext uri="{FF2B5EF4-FFF2-40B4-BE49-F238E27FC236}">
                      <a16:creationId xmlns:a16="http://schemas.microsoft.com/office/drawing/2014/main" id="{F4DC0CDE-80F0-4FA5-951A-B8907284A9D3}"/>
                    </a:ext>
                  </a:extLst>
                </p:cNvPr>
                <p:cNvPicPr>
                  <a:picLocks noChangeAspect="1" noChangeArrowheads="1"/>
                </p:cNvPicPr>
                <p:nvPr/>
              </p:nvPicPr>
              <p:blipFill>
                <a:blip r:embed="rId3">
                  <a:duotone>
                    <a:prstClr val="black"/>
                    <a:schemeClr val="accent1">
                      <a:tint val="45000"/>
                      <a:satMod val="400000"/>
                    </a:schemeClr>
                  </a:duotone>
                </a:blip>
                <a:srcRect l="2289" r="2289"/>
                <a:stretch>
                  <a:fillRect/>
                </a:stretch>
              </p:blipFill>
              <p:spPr bwMode="auto">
                <a:xfrm>
                  <a:off x="-72" y="-247"/>
                  <a:ext cx="5987" cy="270"/>
                </a:xfrm>
                <a:prstGeom prst="rect">
                  <a:avLst/>
                </a:prstGeom>
                <a:noFill/>
              </p:spPr>
            </p:pic>
            <p:sp>
              <p:nvSpPr>
                <p:cNvPr id="4118" name="Rectangle 36">
                  <a:extLst>
                    <a:ext uri="{FF2B5EF4-FFF2-40B4-BE49-F238E27FC236}">
                      <a16:creationId xmlns:a16="http://schemas.microsoft.com/office/drawing/2014/main" id="{FAB33B73-BD24-422C-A014-0B44E8E5BF01}"/>
                    </a:ext>
                  </a:extLst>
                </p:cNvPr>
                <p:cNvSpPr>
                  <a:spLocks noChangeArrowheads="1"/>
                </p:cNvSpPr>
                <p:nvPr/>
              </p:nvSpPr>
              <p:spPr bwMode="auto">
                <a:xfrm>
                  <a:off x="548" y="-236"/>
                  <a:ext cx="5091"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1197"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a:p>
                  <a:pPr algn="ctr" eaLnBrk="1" hangingPunct="1">
                    <a:spcBef>
                      <a:spcPct val="0"/>
                    </a:spcBef>
                    <a:buFontTx/>
                    <a:buNone/>
                  </a:pPr>
                  <a:endParaRPr lang="it-IT" altLang="it-IT" sz="1197" b="1" dirty="0">
                    <a:solidFill>
                      <a:schemeClr val="bg1"/>
                    </a:solidFill>
                    <a:effectLst>
                      <a:outerShdw blurRad="38100" dist="38100" dir="2700000" algn="tl">
                        <a:srgbClr val="000000">
                          <a:alpha val="43137"/>
                        </a:srgbClr>
                      </a:outerShdw>
                    </a:effectLst>
                    <a:latin typeface="Comic Sans MS" panose="030F0702030302020204" pitchFamily="66" charset="0"/>
                  </a:endParaRPr>
                </a:p>
              </p:txBody>
            </p:sp>
          </p:grpSp>
          <p:sp>
            <p:nvSpPr>
              <p:cNvPr id="4105" name="Rectangle 49">
                <a:extLst>
                  <a:ext uri="{FF2B5EF4-FFF2-40B4-BE49-F238E27FC236}">
                    <a16:creationId xmlns:a16="http://schemas.microsoft.com/office/drawing/2014/main" id="{FED4E612-3BFC-4124-9C9E-69C9729E49C8}"/>
                  </a:ext>
                </a:extLst>
              </p:cNvPr>
              <p:cNvSpPr>
                <a:spLocks noChangeArrowheads="1"/>
              </p:cNvSpPr>
              <p:nvPr/>
            </p:nvSpPr>
            <p:spPr bwMode="auto">
              <a:xfrm>
                <a:off x="41273" y="3038502"/>
                <a:ext cx="3203696" cy="1764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lnSpc>
                    <a:spcPct val="150000"/>
                  </a:lnSpc>
                  <a:spcBef>
                    <a:spcPct val="0"/>
                  </a:spcBef>
                  <a:buFontTx/>
                  <a:buNone/>
                </a:pPr>
                <a:r>
                  <a:rPr lang="it-IT" altLang="it-IT" sz="1795" b="1" dirty="0">
                    <a:latin typeface="Arial" panose="020B0604020202020204" pitchFamily="34" charset="0"/>
                    <a:cs typeface="Arial" panose="020B0604020202020204" pitchFamily="34" charset="0"/>
                  </a:rPr>
                  <a:t>Supervisor:</a:t>
                </a:r>
                <a:r>
                  <a:rPr lang="it-IT" altLang="it-IT" sz="1795" dirty="0">
                    <a:latin typeface="Arial" panose="020B0604020202020204" pitchFamily="34" charset="0"/>
                    <a:cs typeface="Arial" panose="020B0604020202020204" pitchFamily="34" charset="0"/>
                  </a:rPr>
                  <a:t> </a:t>
                </a:r>
              </a:p>
              <a:p>
                <a:pPr algn="ctr" eaLnBrk="1" hangingPunct="1">
                  <a:lnSpc>
                    <a:spcPct val="150000"/>
                  </a:lnSpc>
                  <a:spcBef>
                    <a:spcPct val="0"/>
                  </a:spcBef>
                  <a:buFontTx/>
                  <a:buNone/>
                </a:pPr>
                <a:r>
                  <a:rPr lang="it-IT" altLang="it-IT" sz="1795" dirty="0">
                    <a:latin typeface="Arial" panose="020B0604020202020204" pitchFamily="34" charset="0"/>
                    <a:cs typeface="Arial" panose="020B0604020202020204" pitchFamily="34" charset="0"/>
                  </a:rPr>
                  <a:t>Prof. Marco Antonellini</a:t>
                </a:r>
              </a:p>
              <a:p>
                <a:pPr algn="ctr" eaLnBrk="1" hangingPunct="1">
                  <a:lnSpc>
                    <a:spcPct val="150000"/>
                  </a:lnSpc>
                  <a:spcBef>
                    <a:spcPct val="0"/>
                  </a:spcBef>
                  <a:buFontTx/>
                  <a:buNone/>
                </a:pPr>
                <a:endParaRPr lang="it-IT" altLang="it-IT" sz="1596" b="1" dirty="0">
                  <a:latin typeface="Arial" panose="020B0604020202020204" pitchFamily="34" charset="0"/>
                  <a:cs typeface="Arial" panose="020B0604020202020204" pitchFamily="34" charset="0"/>
                </a:endParaRPr>
              </a:p>
              <a:p>
                <a:pPr algn="ctr" eaLnBrk="1" hangingPunct="1">
                  <a:lnSpc>
                    <a:spcPct val="150000"/>
                  </a:lnSpc>
                  <a:spcBef>
                    <a:spcPct val="0"/>
                  </a:spcBef>
                  <a:buFontTx/>
                  <a:buNone/>
                </a:pPr>
                <a:r>
                  <a:rPr lang="it-IT" altLang="it-IT" sz="1596" b="1" dirty="0">
                    <a:latin typeface="Arial" panose="020B0604020202020204" pitchFamily="34" charset="0"/>
                    <a:cs typeface="Arial" panose="020B0604020202020204" pitchFamily="34" charset="0"/>
                  </a:rPr>
                  <a:t>   </a:t>
                </a:r>
                <a:r>
                  <a:rPr lang="it-IT" altLang="it-IT" sz="1795" b="1" dirty="0">
                    <a:latin typeface="Arial" panose="020B0604020202020204" pitchFamily="34" charset="0"/>
                    <a:cs typeface="Arial" panose="020B0604020202020204" pitchFamily="34" charset="0"/>
                  </a:rPr>
                  <a:t>Co-supervisor: </a:t>
                </a:r>
              </a:p>
              <a:p>
                <a:pPr algn="ctr" eaLnBrk="1" hangingPunct="1">
                  <a:lnSpc>
                    <a:spcPct val="150000"/>
                  </a:lnSpc>
                  <a:spcBef>
                    <a:spcPct val="0"/>
                  </a:spcBef>
                  <a:buFontTx/>
                  <a:buNone/>
                </a:pPr>
                <a:r>
                  <a:rPr lang="it-IT" altLang="it-IT" sz="1795" dirty="0">
                    <a:latin typeface="Arial" panose="020B0604020202020204" pitchFamily="34" charset="0"/>
                    <a:cs typeface="Arial" panose="020B0604020202020204" pitchFamily="34" charset="0"/>
                  </a:rPr>
                  <a:t>Prof. M.S. Giambastiani</a:t>
                </a:r>
                <a:endParaRPr lang="it-IT" altLang="it-IT" sz="1596" dirty="0">
                  <a:latin typeface="Arial" panose="020B0604020202020204" pitchFamily="34" charset="0"/>
                  <a:cs typeface="Arial" panose="020B0604020202020204" pitchFamily="34" charset="0"/>
                </a:endParaRPr>
              </a:p>
            </p:txBody>
          </p:sp>
          <p:sp>
            <p:nvSpPr>
              <p:cNvPr id="4106" name="Rectangle 50">
                <a:extLst>
                  <a:ext uri="{FF2B5EF4-FFF2-40B4-BE49-F238E27FC236}">
                    <a16:creationId xmlns:a16="http://schemas.microsoft.com/office/drawing/2014/main" id="{E35D5CBF-DB54-4657-A264-ABD7C7C16169}"/>
                  </a:ext>
                </a:extLst>
              </p:cNvPr>
              <p:cNvSpPr>
                <a:spLocks noChangeArrowheads="1"/>
              </p:cNvSpPr>
              <p:nvPr/>
            </p:nvSpPr>
            <p:spPr bwMode="auto">
              <a:xfrm>
                <a:off x="4882719" y="3280221"/>
                <a:ext cx="4119562" cy="8723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2225">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a:lnSpc>
                    <a:spcPct val="150000"/>
                  </a:lnSpc>
                  <a:spcBef>
                    <a:spcPct val="0"/>
                  </a:spcBef>
                  <a:buFontTx/>
                  <a:buNone/>
                </a:pPr>
                <a:r>
                  <a:rPr lang="it-IT" altLang="it-IT" sz="1795" b="1" dirty="0">
                    <a:latin typeface="Arial" panose="020B0604020202020204" pitchFamily="34" charset="0"/>
                    <a:cs typeface="Arial" panose="020B0604020202020204" pitchFamily="34" charset="0"/>
                  </a:rPr>
                  <a:t>Presented by:</a:t>
                </a:r>
              </a:p>
              <a:p>
                <a:pPr algn="ctr">
                  <a:lnSpc>
                    <a:spcPct val="150000"/>
                  </a:lnSpc>
                  <a:spcBef>
                    <a:spcPct val="0"/>
                  </a:spcBef>
                  <a:buFontTx/>
                  <a:buNone/>
                </a:pPr>
                <a:r>
                  <a:rPr lang="it-IT" altLang="it-IT" sz="1795" dirty="0">
                    <a:latin typeface="Arial" panose="020B0604020202020204" pitchFamily="34" charset="0"/>
                    <a:cs typeface="Arial" panose="020B0604020202020204" pitchFamily="34" charset="0"/>
                  </a:rPr>
                  <a:t>Soboyejo Lukman Adeboye</a:t>
                </a:r>
              </a:p>
            </p:txBody>
          </p:sp>
          <p:sp>
            <p:nvSpPr>
              <p:cNvPr id="4107" name="Text Box 52">
                <a:extLst>
                  <a:ext uri="{FF2B5EF4-FFF2-40B4-BE49-F238E27FC236}">
                    <a16:creationId xmlns:a16="http://schemas.microsoft.com/office/drawing/2014/main" id="{88CA816C-7FA5-47C6-9995-C475B366A685}"/>
                  </a:ext>
                </a:extLst>
              </p:cNvPr>
              <p:cNvSpPr txBox="1">
                <a:spLocks noChangeArrowheads="1"/>
              </p:cNvSpPr>
              <p:nvPr/>
            </p:nvSpPr>
            <p:spPr bwMode="auto">
              <a:xfrm>
                <a:off x="3361837" y="6698468"/>
                <a:ext cx="28194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1197"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Academic Year 2019/2020</a:t>
                </a:r>
              </a:p>
            </p:txBody>
          </p:sp>
          <p:sp>
            <p:nvSpPr>
              <p:cNvPr id="2" name="Text Box 57">
                <a:extLst>
                  <a:ext uri="{FF2B5EF4-FFF2-40B4-BE49-F238E27FC236}">
                    <a16:creationId xmlns:a16="http://schemas.microsoft.com/office/drawing/2014/main" id="{8AEB9305-8F5D-4994-91C4-03875ACB405F}"/>
                  </a:ext>
                </a:extLst>
              </p:cNvPr>
              <p:cNvSpPr txBox="1">
                <a:spLocks noChangeArrowheads="1"/>
              </p:cNvSpPr>
              <p:nvPr/>
            </p:nvSpPr>
            <p:spPr bwMode="auto">
              <a:xfrm>
                <a:off x="692934" y="874255"/>
                <a:ext cx="7980969" cy="1132236"/>
              </a:xfrm>
              <a:prstGeom prst="rect">
                <a:avLst/>
              </a:prstGeom>
              <a:solidFill>
                <a:schemeClr val="accent1">
                  <a:lumMod val="20000"/>
                  <a:lumOff val="80000"/>
                </a:schemeClr>
              </a:solidFill>
              <a:ln>
                <a:noFill/>
              </a:ln>
              <a:effectLst>
                <a:outerShdw dist="35921" dir="2700000" algn="ctr" rotWithShape="0">
                  <a:schemeClr val="bg2"/>
                </a:outerShdw>
              </a:effec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a:lnSpc>
                    <a:spcPct val="150000"/>
                  </a:lnSpc>
                  <a:spcBef>
                    <a:spcPct val="0"/>
                  </a:spcBef>
                  <a:buFontTx/>
                  <a:buNone/>
                  <a:defRPr/>
                </a:pPr>
                <a:r>
                  <a:rPr lang="en-US" altLang="it-IT" sz="2394" dirty="0">
                    <a:latin typeface="Arial" panose="020B0604020202020204" pitchFamily="34" charset="0"/>
                    <a:ea typeface="Verdana" panose="020B0604030504040204" pitchFamily="34" charset="0"/>
                    <a:cs typeface="Arial" panose="020B0604020202020204" pitchFamily="34" charset="0"/>
                  </a:rPr>
                  <a:t>Statistical Analysis of Coastal Drainage Data in Relation to Climate Change and Extreme Events</a:t>
                </a:r>
                <a:endParaRPr lang="it-IT" altLang="it-IT" sz="2394" dirty="0">
                  <a:latin typeface="Arial" panose="020B0604020202020204" pitchFamily="34" charset="0"/>
                  <a:ea typeface="Verdana" panose="020B0604030504040204" pitchFamily="34" charset="0"/>
                  <a:cs typeface="Arial" panose="020B0604020202020204" pitchFamily="34" charset="0"/>
                </a:endParaRPr>
              </a:p>
            </p:txBody>
          </p:sp>
          <p:grpSp>
            <p:nvGrpSpPr>
              <p:cNvPr id="4109" name="Gruppo 5">
                <a:extLst>
                  <a:ext uri="{FF2B5EF4-FFF2-40B4-BE49-F238E27FC236}">
                    <a16:creationId xmlns:a16="http://schemas.microsoft.com/office/drawing/2014/main" id="{92A867D9-34DC-4FF7-AB62-E7A12F911459}"/>
                  </a:ext>
                </a:extLst>
              </p:cNvPr>
              <p:cNvGrpSpPr>
                <a:grpSpLocks/>
              </p:cNvGrpSpPr>
              <p:nvPr/>
            </p:nvGrpSpPr>
            <p:grpSpPr bwMode="auto">
              <a:xfrm>
                <a:off x="92365" y="6063328"/>
                <a:ext cx="8944385" cy="515560"/>
                <a:chOff x="334911" y="4877684"/>
                <a:chExt cx="8077538" cy="396356"/>
              </a:xfrm>
            </p:grpSpPr>
            <p:pic>
              <p:nvPicPr>
                <p:cNvPr id="4113" name="Immagine 5">
                  <a:extLst>
                    <a:ext uri="{FF2B5EF4-FFF2-40B4-BE49-F238E27FC236}">
                      <a16:creationId xmlns:a16="http://schemas.microsoft.com/office/drawing/2014/main" id="{F8F99777-A298-4C46-AF42-177C920282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911" y="4877684"/>
                  <a:ext cx="1640516" cy="37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4" name="Immagine 3">
                  <a:extLst>
                    <a:ext uri="{FF2B5EF4-FFF2-40B4-BE49-F238E27FC236}">
                      <a16:creationId xmlns:a16="http://schemas.microsoft.com/office/drawing/2014/main" id="{4E44C7E9-B081-4685-9EDF-C47E68DCE6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846" y="4927561"/>
                  <a:ext cx="1132594" cy="327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5" name="Immagine 4">
                  <a:extLst>
                    <a:ext uri="{FF2B5EF4-FFF2-40B4-BE49-F238E27FC236}">
                      <a16:creationId xmlns:a16="http://schemas.microsoft.com/office/drawing/2014/main" id="{81CE6C83-D5AF-444C-8467-4FDD017F4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b="40984"/>
                <a:stretch>
                  <a:fillRect/>
                </a:stretch>
              </p:blipFill>
              <p:spPr bwMode="auto">
                <a:xfrm>
                  <a:off x="4078858" y="4905539"/>
                  <a:ext cx="1359604" cy="342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16" name="Immagine 1">
                  <a:extLst>
                    <a:ext uri="{FF2B5EF4-FFF2-40B4-BE49-F238E27FC236}">
                      <a16:creationId xmlns:a16="http://schemas.microsoft.com/office/drawing/2014/main" id="{D9E1494E-BE09-4E82-A63D-CBB010A992A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88696" y="4896641"/>
                  <a:ext cx="1323753" cy="37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10" name="Rectangle 16">
                <a:extLst>
                  <a:ext uri="{FF2B5EF4-FFF2-40B4-BE49-F238E27FC236}">
                    <a16:creationId xmlns:a16="http://schemas.microsoft.com/office/drawing/2014/main" id="{B48056AD-E988-4210-BDAB-E2C72E3B2C18}"/>
                  </a:ext>
                </a:extLst>
              </p:cNvPr>
              <p:cNvSpPr>
                <a:spLocks noChangeArrowheads="1"/>
              </p:cNvSpPr>
              <p:nvPr/>
            </p:nvSpPr>
            <p:spPr bwMode="auto">
              <a:xfrm>
                <a:off x="4460431" y="723028"/>
                <a:ext cx="2231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a:spcBef>
                    <a:spcPct val="0"/>
                  </a:spcBef>
                  <a:buFontTx/>
                  <a:buNone/>
                </a:pPr>
                <a:r>
                  <a:rPr lang="it-IT" altLang="it-IT" sz="998">
                    <a:latin typeface="Comic Sans MS" panose="030F0702030302020204" pitchFamily="66" charset="0"/>
                    <a:cs typeface="Times New Roman" panose="02020603050405020304" pitchFamily="18" charset="0"/>
                  </a:rPr>
                  <a:t> </a:t>
                </a:r>
                <a:endParaRPr lang="it-IT" altLang="it-IT" sz="2394">
                  <a:latin typeface="Comic Sans MS" panose="030F0702030302020204" pitchFamily="66" charset="0"/>
                </a:endParaRPr>
              </a:p>
            </p:txBody>
          </p:sp>
          <p:sp>
            <p:nvSpPr>
              <p:cNvPr id="4111" name="Rectangle 17">
                <a:extLst>
                  <a:ext uri="{FF2B5EF4-FFF2-40B4-BE49-F238E27FC236}">
                    <a16:creationId xmlns:a16="http://schemas.microsoft.com/office/drawing/2014/main" id="{9EC68AEF-D8F4-40DF-BF70-EC975F7DD60E}"/>
                  </a:ext>
                </a:extLst>
              </p:cNvPr>
              <p:cNvSpPr>
                <a:spLocks noChangeArrowheads="1"/>
              </p:cNvSpPr>
              <p:nvPr/>
            </p:nvSpPr>
            <p:spPr bwMode="auto">
              <a:xfrm>
                <a:off x="4460431" y="1392953"/>
                <a:ext cx="223138"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a:spcBef>
                    <a:spcPct val="0"/>
                  </a:spcBef>
                  <a:buFontTx/>
                  <a:buNone/>
                </a:pPr>
                <a:r>
                  <a:rPr lang="it-IT" altLang="it-IT" sz="998">
                    <a:latin typeface="Comic Sans MS" panose="030F0702030302020204" pitchFamily="66" charset="0"/>
                    <a:cs typeface="Times New Roman" panose="02020603050405020304" pitchFamily="18" charset="0"/>
                  </a:rPr>
                  <a:t> </a:t>
                </a:r>
                <a:endParaRPr lang="it-IT" altLang="it-IT" sz="2394">
                  <a:latin typeface="Comic Sans MS" panose="030F0702030302020204" pitchFamily="66" charset="0"/>
                </a:endParaRPr>
              </a:p>
            </p:txBody>
          </p:sp>
          <p:sp>
            <p:nvSpPr>
              <p:cNvPr id="4112" name="Rectangle 18">
                <a:extLst>
                  <a:ext uri="{FF2B5EF4-FFF2-40B4-BE49-F238E27FC236}">
                    <a16:creationId xmlns:a16="http://schemas.microsoft.com/office/drawing/2014/main" id="{A518B0D6-6152-4E66-B222-1C0C7E08EB30}"/>
                  </a:ext>
                </a:extLst>
              </p:cNvPr>
              <p:cNvSpPr>
                <a:spLocks noChangeArrowheads="1"/>
              </p:cNvSpPr>
              <p:nvPr/>
            </p:nvSpPr>
            <p:spPr bwMode="auto">
              <a:xfrm>
                <a:off x="0" y="1704331"/>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endParaRPr lang="it-IT" altLang="it-IT" sz="2394">
                  <a:latin typeface="Comic Sans MS" panose="030F0702030302020204" pitchFamily="66" charset="0"/>
                </a:endParaRPr>
              </a:p>
            </p:txBody>
          </p:sp>
        </p:grpSp>
        <p:pic>
          <p:nvPicPr>
            <p:cNvPr id="4103" name="Immagine 5">
              <a:extLst>
                <a:ext uri="{FF2B5EF4-FFF2-40B4-BE49-F238E27FC236}">
                  <a16:creationId xmlns:a16="http://schemas.microsoft.com/office/drawing/2014/main" id="{31148DAF-D245-47D4-A1F2-A92DD137D045}"/>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6368579" y="6079900"/>
              <a:ext cx="485023" cy="491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0" name="Rectangle 1">
            <a:extLst>
              <a:ext uri="{FF2B5EF4-FFF2-40B4-BE49-F238E27FC236}">
                <a16:creationId xmlns:a16="http://schemas.microsoft.com/office/drawing/2014/main" id="{942B5451-F4F4-4F49-B143-69807C2BD78F}"/>
              </a:ext>
            </a:extLst>
          </p:cNvPr>
          <p:cNvSpPr>
            <a:spLocks noChangeArrowheads="1"/>
          </p:cNvSpPr>
          <p:nvPr/>
        </p:nvSpPr>
        <p:spPr bwMode="auto">
          <a:xfrm>
            <a:off x="7622165" y="5055504"/>
            <a:ext cx="1556836" cy="368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795" dirty="0">
                <a:latin typeface="Arial" panose="020B0604020202020204" pitchFamily="34" charset="0"/>
                <a:cs typeface="Arial" panose="020B0604020202020204" pitchFamily="34" charset="0"/>
              </a:rPr>
              <a:t>July 20, 2020</a:t>
            </a:r>
          </a:p>
        </p:txBody>
      </p:sp>
      <p:sp>
        <p:nvSpPr>
          <p:cNvPr id="4101" name="Rectangle 24">
            <a:extLst>
              <a:ext uri="{FF2B5EF4-FFF2-40B4-BE49-F238E27FC236}">
                <a16:creationId xmlns:a16="http://schemas.microsoft.com/office/drawing/2014/main" id="{5F156BE3-07F6-45B2-9173-B7591E3299BF}"/>
              </a:ext>
            </a:extLst>
          </p:cNvPr>
          <p:cNvSpPr>
            <a:spLocks noChangeArrowheads="1"/>
          </p:cNvSpPr>
          <p:nvPr/>
        </p:nvSpPr>
        <p:spPr bwMode="auto">
          <a:xfrm>
            <a:off x="8814025" y="6602609"/>
            <a:ext cx="505123"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1/20</a:t>
            </a:r>
          </a:p>
        </p:txBody>
      </p:sp>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530" name="Group 17">
            <a:extLst>
              <a:ext uri="{FF2B5EF4-FFF2-40B4-BE49-F238E27FC236}">
                <a16:creationId xmlns:a16="http://schemas.microsoft.com/office/drawing/2014/main" id="{FDE39FBD-16FC-4EC6-A52E-E43C82D1DA74}"/>
              </a:ext>
            </a:extLst>
          </p:cNvPr>
          <p:cNvGrpSpPr>
            <a:grpSpLocks/>
          </p:cNvGrpSpPr>
          <p:nvPr/>
        </p:nvGrpSpPr>
        <p:grpSpPr bwMode="auto">
          <a:xfrm>
            <a:off x="12376" y="6516613"/>
            <a:ext cx="9695512" cy="316692"/>
            <a:chOff x="48" y="4044"/>
            <a:chExt cx="5088" cy="228"/>
          </a:xfrm>
        </p:grpSpPr>
        <p:pic>
          <p:nvPicPr>
            <p:cNvPr id="325645" name="Picture 13" descr="trien1">
              <a:extLst>
                <a:ext uri="{FF2B5EF4-FFF2-40B4-BE49-F238E27FC236}">
                  <a16:creationId xmlns:a16="http://schemas.microsoft.com/office/drawing/2014/main" id="{1D6D0F20-8A0C-4C41-BA10-04F89FA69AAD}"/>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25646" name="Rectangle 14">
              <a:extLst>
                <a:ext uri="{FF2B5EF4-FFF2-40B4-BE49-F238E27FC236}">
                  <a16:creationId xmlns:a16="http://schemas.microsoft.com/office/drawing/2014/main" id="{CD236998-D3AD-40E4-9132-0A37AC3EAB4E}"/>
                </a:ext>
              </a:extLst>
            </p:cNvPr>
            <p:cNvSpPr>
              <a:spLocks noChangeArrowheads="1"/>
            </p:cNvSpPr>
            <p:nvPr/>
          </p:nvSpPr>
          <p:spPr bwMode="auto">
            <a:xfrm>
              <a:off x="630" y="4073"/>
              <a:ext cx="3923" cy="181"/>
            </a:xfrm>
            <a:prstGeom prst="rect">
              <a:avLst/>
            </a:prstGeom>
            <a:noFill/>
            <a:ln>
              <a:noFill/>
            </a:ln>
            <a:effectLst/>
          </p:spPr>
          <p:txBody>
            <a:bodyPr>
              <a:spAutoFit/>
            </a:bodyPr>
            <a:lstStyle/>
            <a:p>
              <a:pPr algn="ctr" eaLnBrk="1" hangingPunct="1">
                <a:defRPr/>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22532" name="Rectangle 2">
            <a:extLst>
              <a:ext uri="{FF2B5EF4-FFF2-40B4-BE49-F238E27FC236}">
                <a16:creationId xmlns:a16="http://schemas.microsoft.com/office/drawing/2014/main" id="{2E6ACAF1-B0A5-420B-A3EA-5D4919FDBB06}"/>
              </a:ext>
            </a:extLst>
          </p:cNvPr>
          <p:cNvSpPr>
            <a:spLocks noChangeArrowheads="1"/>
          </p:cNvSpPr>
          <p:nvPr/>
        </p:nvSpPr>
        <p:spPr bwMode="auto">
          <a:xfrm>
            <a:off x="766126" y="969488"/>
            <a:ext cx="7703654" cy="1744552"/>
          </a:xfrm>
          <a:prstGeom prst="rect">
            <a:avLst/>
          </a:prstGeom>
          <a:noFill/>
          <a:ln>
            <a:noFill/>
          </a:ln>
        </p:spPr>
        <p:txBody>
          <a:bodyPr wrap="square">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marL="228029" indent="-342043">
              <a:lnSpc>
                <a:spcPct val="200000"/>
              </a:lnSpc>
              <a:spcBef>
                <a:spcPct val="0"/>
              </a:spcBef>
              <a:buClr>
                <a:schemeClr val="accent1"/>
              </a:buClr>
              <a:buSzPct val="100000"/>
              <a:buFont typeface="+mj-lt"/>
              <a:buAutoNum type="arabicPeriod" startAt="2"/>
              <a:defRPr/>
            </a:pPr>
            <a:r>
              <a:rPr lang="en-US" altLang="en-US" sz="1397" b="1" dirty="0">
                <a:solidFill>
                  <a:srgbClr val="000000"/>
                </a:solidFill>
                <a:latin typeface="Arial" panose="020B0604020202020204" pitchFamily="34" charset="0"/>
                <a:cs typeface="Arial" panose="020B0604020202020204" pitchFamily="34" charset="0"/>
              </a:rPr>
              <a:t>Time series Analysis (monthly and annual data)</a:t>
            </a:r>
          </a:p>
          <a:p>
            <a:pPr>
              <a:lnSpc>
                <a:spcPct val="200000"/>
              </a:lnSpc>
              <a:spcBef>
                <a:spcPct val="0"/>
              </a:spcBef>
              <a:buClr>
                <a:schemeClr val="accent1"/>
              </a:buClr>
              <a:buSzPct val="120000"/>
              <a:defRPr/>
            </a:pPr>
            <a:r>
              <a:rPr lang="en-US" altLang="en-US" sz="1397" dirty="0">
                <a:solidFill>
                  <a:srgbClr val="000000"/>
                </a:solidFill>
                <a:latin typeface="Arial" panose="020B0604020202020204" pitchFamily="34" charset="0"/>
                <a:cs typeface="Arial" panose="020B0604020202020204" pitchFamily="34" charset="0"/>
              </a:rPr>
              <a:t>Long-term series: </a:t>
            </a:r>
            <a:r>
              <a:rPr lang="en-US" altLang="en-US" sz="1397" b="1" u="sng" dirty="0">
                <a:solidFill>
                  <a:srgbClr val="000000"/>
                </a:solidFill>
                <a:latin typeface="Arial" panose="020B0604020202020204" pitchFamily="34" charset="0"/>
                <a:cs typeface="Arial" panose="020B0604020202020204" pitchFamily="34" charset="0"/>
              </a:rPr>
              <a:t>centered</a:t>
            </a:r>
            <a:r>
              <a:rPr lang="en-US" altLang="en-US" sz="1397" u="sng" dirty="0">
                <a:solidFill>
                  <a:srgbClr val="000000"/>
                </a:solidFill>
                <a:latin typeface="Arial" panose="020B0604020202020204" pitchFamily="34" charset="0"/>
                <a:cs typeface="Arial" panose="020B0604020202020204" pitchFamily="34" charset="0"/>
              </a:rPr>
              <a:t> moving average </a:t>
            </a:r>
            <a:r>
              <a:rPr lang="en-US" altLang="en-US" sz="1397" dirty="0">
                <a:solidFill>
                  <a:srgbClr val="000000"/>
                </a:solidFill>
                <a:latin typeface="Arial" panose="020B0604020202020204" pitchFamily="34" charset="0"/>
                <a:cs typeface="Arial" panose="020B0604020202020204" pitchFamily="34" charset="0"/>
              </a:rPr>
              <a:t>and </a:t>
            </a:r>
            <a:r>
              <a:rPr lang="en-US" altLang="en-US" sz="1397" u="sng" dirty="0">
                <a:solidFill>
                  <a:srgbClr val="000000"/>
                </a:solidFill>
                <a:latin typeface="Arial" panose="020B0604020202020204" pitchFamily="34" charset="0"/>
                <a:cs typeface="Arial" panose="020B0604020202020204" pitchFamily="34" charset="0"/>
              </a:rPr>
              <a:t>seasonality analysis</a:t>
            </a:r>
          </a:p>
          <a:p>
            <a:pPr>
              <a:lnSpc>
                <a:spcPct val="200000"/>
              </a:lnSpc>
              <a:spcBef>
                <a:spcPct val="0"/>
              </a:spcBef>
              <a:buClr>
                <a:schemeClr val="accent1"/>
              </a:buClr>
              <a:buSzPct val="120000"/>
              <a:defRPr/>
            </a:pPr>
            <a:r>
              <a:rPr lang="en-US" altLang="en-US" sz="1397" dirty="0">
                <a:solidFill>
                  <a:srgbClr val="000000"/>
                </a:solidFill>
                <a:latin typeface="Arial" panose="020B0604020202020204" pitchFamily="34" charset="0"/>
                <a:cs typeface="Arial" panose="020B0604020202020204" pitchFamily="34" charset="0"/>
              </a:rPr>
              <a:t>The components analyzed include pumping data and hydroclimate component such as rainfall etc.</a:t>
            </a:r>
          </a:p>
        </p:txBody>
      </p:sp>
      <p:sp>
        <p:nvSpPr>
          <p:cNvPr id="22533" name="Rectangle 10">
            <a:extLst>
              <a:ext uri="{FF2B5EF4-FFF2-40B4-BE49-F238E27FC236}">
                <a16:creationId xmlns:a16="http://schemas.microsoft.com/office/drawing/2014/main" id="{2A9CE16E-E762-4A82-AA10-73FF74490A51}"/>
              </a:ext>
            </a:extLst>
          </p:cNvPr>
          <p:cNvSpPr>
            <a:spLocks noChangeArrowheads="1"/>
          </p:cNvSpPr>
          <p:nvPr/>
        </p:nvSpPr>
        <p:spPr bwMode="auto">
          <a:xfrm>
            <a:off x="8596944" y="6530997"/>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10/20</a:t>
            </a:r>
          </a:p>
        </p:txBody>
      </p:sp>
      <p:pic>
        <p:nvPicPr>
          <p:cNvPr id="8" name="Picture 7">
            <a:extLst>
              <a:ext uri="{FF2B5EF4-FFF2-40B4-BE49-F238E27FC236}">
                <a16:creationId xmlns:a16="http://schemas.microsoft.com/office/drawing/2014/main" id="{05221E5C-1AAA-4665-8D7B-160374599A63}"/>
              </a:ext>
            </a:extLst>
          </p:cNvPr>
          <p:cNvPicPr>
            <a:picLocks noChangeAspect="1"/>
          </p:cNvPicPr>
          <p:nvPr/>
        </p:nvPicPr>
        <p:blipFill>
          <a:blip r:embed="rId4"/>
          <a:stretch>
            <a:fillRect/>
          </a:stretch>
        </p:blipFill>
        <p:spPr>
          <a:xfrm>
            <a:off x="813804" y="4793083"/>
            <a:ext cx="5976277" cy="1264994"/>
          </a:xfrm>
          <a:prstGeom prst="rect">
            <a:avLst/>
          </a:prstGeom>
        </p:spPr>
      </p:pic>
      <p:sp>
        <p:nvSpPr>
          <p:cNvPr id="15" name="Rectangle 14">
            <a:extLst>
              <a:ext uri="{FF2B5EF4-FFF2-40B4-BE49-F238E27FC236}">
                <a16:creationId xmlns:a16="http://schemas.microsoft.com/office/drawing/2014/main" id="{574FD5BB-E64E-4F2E-859D-A96C03E66A15}"/>
              </a:ext>
            </a:extLst>
          </p:cNvPr>
          <p:cNvSpPr/>
          <p:nvPr/>
        </p:nvSpPr>
        <p:spPr>
          <a:xfrm>
            <a:off x="766127" y="285973"/>
            <a:ext cx="2194040"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Methodology</a:t>
            </a:r>
          </a:p>
        </p:txBody>
      </p:sp>
      <p:sp>
        <p:nvSpPr>
          <p:cNvPr id="22535" name="Rectangle 2">
            <a:extLst>
              <a:ext uri="{FF2B5EF4-FFF2-40B4-BE49-F238E27FC236}">
                <a16:creationId xmlns:a16="http://schemas.microsoft.com/office/drawing/2014/main" id="{A3012B2F-9397-4987-BF70-B7E69CF27486}"/>
              </a:ext>
            </a:extLst>
          </p:cNvPr>
          <p:cNvSpPr>
            <a:spLocks noChangeArrowheads="1"/>
          </p:cNvSpPr>
          <p:nvPr/>
        </p:nvSpPr>
        <p:spPr bwMode="auto">
          <a:xfrm>
            <a:off x="7164387" y="2811314"/>
            <a:ext cx="1005545" cy="460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US" altLang="en-US" sz="2394" i="1" dirty="0">
                <a:latin typeface="Algerian" panose="04020705040A02060702" pitchFamily="82" charset="0"/>
                <a:ea typeface="Calibri" panose="020F0502020204030204" pitchFamily="34" charset="0"/>
                <a:cs typeface="Arial" panose="020B0604020202020204" pitchFamily="34" charset="0"/>
              </a:rPr>
              <a:t>Why?</a:t>
            </a:r>
            <a:endParaRPr lang="en-GB" altLang="en-US" sz="2394" dirty="0">
              <a:latin typeface="Algerian" panose="04020705040A02060702" pitchFamily="82" charset="0"/>
              <a:ea typeface="Calibri" panose="020F0502020204030204" pitchFamily="34" charset="0"/>
              <a:cs typeface="Arial" panose="020B0604020202020204" pitchFamily="34" charset="0"/>
            </a:endParaRPr>
          </a:p>
        </p:txBody>
      </p:sp>
      <p:pic>
        <p:nvPicPr>
          <p:cNvPr id="16" name="Immagine 4">
            <a:extLst>
              <a:ext uri="{FF2B5EF4-FFF2-40B4-BE49-F238E27FC236}">
                <a16:creationId xmlns:a16="http://schemas.microsoft.com/office/drawing/2014/main" id="{EB984C62-5852-4D0E-B7D2-149E786D1907}"/>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Straight Arrow Connector 16">
            <a:extLst>
              <a:ext uri="{FF2B5EF4-FFF2-40B4-BE49-F238E27FC236}">
                <a16:creationId xmlns:a16="http://schemas.microsoft.com/office/drawing/2014/main" id="{06F43B16-151F-45EA-A7DF-698172AD9548}"/>
              </a:ext>
            </a:extLst>
          </p:cNvPr>
          <p:cNvCxnSpPr>
            <a:cxnSpLocks/>
          </p:cNvCxnSpPr>
          <p:nvPr/>
        </p:nvCxnSpPr>
        <p:spPr>
          <a:xfrm flipH="1">
            <a:off x="4106135" y="4793083"/>
            <a:ext cx="703330" cy="27680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18" name="Rectangle 17">
            <a:extLst>
              <a:ext uri="{FF2B5EF4-FFF2-40B4-BE49-F238E27FC236}">
                <a16:creationId xmlns:a16="http://schemas.microsoft.com/office/drawing/2014/main" id="{ED2AE9CB-8CB3-416B-9C01-20CDAFA82AA4}"/>
              </a:ext>
            </a:extLst>
          </p:cNvPr>
          <p:cNvSpPr/>
          <p:nvPr/>
        </p:nvSpPr>
        <p:spPr>
          <a:xfrm>
            <a:off x="4778124" y="4543092"/>
            <a:ext cx="1818438" cy="307328"/>
          </a:xfrm>
          <a:prstGeom prst="rect">
            <a:avLst/>
          </a:prstGeom>
        </p:spPr>
        <p:txBody>
          <a:bodyPr wrap="square">
            <a:spAutoFit/>
          </a:bodyPr>
          <a:lstStyle/>
          <a:p>
            <a:pPr algn="ctr"/>
            <a:r>
              <a:rPr lang="en-US" sz="1397" dirty="0">
                <a:solidFill>
                  <a:srgbClr val="000000"/>
                </a:solidFill>
                <a:latin typeface="Arial" panose="020B0604020202020204" pitchFamily="34" charset="0"/>
                <a:cs typeface="Arial" panose="020B0604020202020204" pitchFamily="34" charset="0"/>
              </a:rPr>
              <a:t>moving average line</a:t>
            </a:r>
            <a:endParaRPr lang="en-GB" sz="1397" dirty="0"/>
          </a:p>
        </p:txBody>
      </p:sp>
      <p:sp>
        <p:nvSpPr>
          <p:cNvPr id="14" name="Rectangle 13">
            <a:extLst>
              <a:ext uri="{FF2B5EF4-FFF2-40B4-BE49-F238E27FC236}">
                <a16:creationId xmlns:a16="http://schemas.microsoft.com/office/drawing/2014/main" id="{8B8D24F5-7F9D-4137-B01C-E29D0463CB4D}"/>
              </a:ext>
            </a:extLst>
          </p:cNvPr>
          <p:cNvSpPr/>
          <p:nvPr/>
        </p:nvSpPr>
        <p:spPr>
          <a:xfrm>
            <a:off x="7164387" y="4237324"/>
            <a:ext cx="2474586" cy="1665136"/>
          </a:xfrm>
          <a:prstGeom prst="rect">
            <a:avLst/>
          </a:prstGeom>
        </p:spPr>
        <p:txBody>
          <a:bodyPr wrap="square">
            <a:spAutoFit/>
          </a:bodyPr>
          <a:lstStyle/>
          <a:p>
            <a:pPr>
              <a:lnSpc>
                <a:spcPct val="150000"/>
              </a:lnSpc>
              <a:buClr>
                <a:schemeClr val="accent1"/>
              </a:buClr>
            </a:pPr>
            <a:r>
              <a:rPr lang="en-US" altLang="en-US" sz="1397" i="1" dirty="0">
                <a:latin typeface="Arial" panose="020B0604020202020204" pitchFamily="34" charset="0"/>
                <a:cs typeface="Arial" panose="020B0604020202020204" pitchFamily="34" charset="0"/>
              </a:rPr>
              <a:t>The blue line is a locally fitted non-parametric curve used to produce a smoothed model surface with the </a:t>
            </a:r>
            <a:r>
              <a:rPr lang="en-US" altLang="en-US" sz="1397" b="1" i="1" dirty="0">
                <a:latin typeface="Arial" panose="020B0604020202020204" pitchFamily="34" charset="0"/>
                <a:cs typeface="Arial" panose="020B0604020202020204" pitchFamily="34" charset="0"/>
              </a:rPr>
              <a:t>loess method.</a:t>
            </a:r>
            <a:endParaRPr lang="en-US" altLang="en-US" sz="1397" i="1"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41A96EC3-C2C7-4BB6-9787-ED1F949D374D}"/>
              </a:ext>
            </a:extLst>
          </p:cNvPr>
          <p:cNvPicPr>
            <a:picLocks noChangeAspect="1"/>
          </p:cNvPicPr>
          <p:nvPr/>
        </p:nvPicPr>
        <p:blipFill>
          <a:blip r:embed="rId6"/>
          <a:stretch>
            <a:fillRect/>
          </a:stretch>
        </p:blipFill>
        <p:spPr>
          <a:xfrm>
            <a:off x="813804" y="2801285"/>
            <a:ext cx="5902001" cy="1660358"/>
          </a:xfrm>
          <a:prstGeom prst="rect">
            <a:avLst/>
          </a:prstGeom>
        </p:spPr>
      </p:pic>
      <p:cxnSp>
        <p:nvCxnSpPr>
          <p:cNvPr id="21" name="Straight Arrow Connector 20">
            <a:extLst>
              <a:ext uri="{FF2B5EF4-FFF2-40B4-BE49-F238E27FC236}">
                <a16:creationId xmlns:a16="http://schemas.microsoft.com/office/drawing/2014/main" id="{DD127220-F6FF-4D0F-85A8-AB19666A2233}"/>
              </a:ext>
            </a:extLst>
          </p:cNvPr>
          <p:cNvCxnSpPr>
            <a:cxnSpLocks/>
          </p:cNvCxnSpPr>
          <p:nvPr/>
        </p:nvCxnSpPr>
        <p:spPr>
          <a:xfrm flipH="1">
            <a:off x="4106138" y="3209723"/>
            <a:ext cx="503622" cy="213173"/>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5" name="Rectangle 4">
            <a:extLst>
              <a:ext uri="{FF2B5EF4-FFF2-40B4-BE49-F238E27FC236}">
                <a16:creationId xmlns:a16="http://schemas.microsoft.com/office/drawing/2014/main" id="{F93E2227-3FCA-4098-B4F7-66D696E8B922}"/>
              </a:ext>
            </a:extLst>
          </p:cNvPr>
          <p:cNvSpPr/>
          <p:nvPr/>
        </p:nvSpPr>
        <p:spPr>
          <a:xfrm>
            <a:off x="4318786" y="2974405"/>
            <a:ext cx="981359" cy="307328"/>
          </a:xfrm>
          <a:prstGeom prst="rect">
            <a:avLst/>
          </a:prstGeom>
        </p:spPr>
        <p:txBody>
          <a:bodyPr wrap="none">
            <a:spAutoFit/>
          </a:bodyPr>
          <a:lstStyle/>
          <a:p>
            <a:r>
              <a:rPr lang="en-US" sz="1397" dirty="0">
                <a:solidFill>
                  <a:srgbClr val="000000"/>
                </a:solidFill>
                <a:latin typeface="Arial" panose="020B0604020202020204" pitchFamily="34" charset="0"/>
                <a:cs typeface="Arial" panose="020B0604020202020204" pitchFamily="34" charset="0"/>
              </a:rPr>
              <a:t>Real Data</a:t>
            </a:r>
            <a:endParaRPr lang="en-GB" sz="1397" dirty="0"/>
          </a:p>
        </p:txBody>
      </p:sp>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578" name="Group 17">
            <a:extLst>
              <a:ext uri="{FF2B5EF4-FFF2-40B4-BE49-F238E27FC236}">
                <a16:creationId xmlns:a16="http://schemas.microsoft.com/office/drawing/2014/main" id="{1D31F554-DA59-40CA-8615-EBC5CAE31E94}"/>
              </a:ext>
            </a:extLst>
          </p:cNvPr>
          <p:cNvGrpSpPr>
            <a:grpSpLocks/>
          </p:cNvGrpSpPr>
          <p:nvPr/>
        </p:nvGrpSpPr>
        <p:grpSpPr bwMode="auto">
          <a:xfrm>
            <a:off x="12376" y="6503788"/>
            <a:ext cx="9695512" cy="300857"/>
            <a:chOff x="48" y="4044"/>
            <a:chExt cx="5088" cy="228"/>
          </a:xfrm>
        </p:grpSpPr>
        <p:pic>
          <p:nvPicPr>
            <p:cNvPr id="325645" name="Picture 13" descr="trien1">
              <a:extLst>
                <a:ext uri="{FF2B5EF4-FFF2-40B4-BE49-F238E27FC236}">
                  <a16:creationId xmlns:a16="http://schemas.microsoft.com/office/drawing/2014/main" id="{767333A0-9437-435A-8846-858EAD8F394C}"/>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24594" name="Rectangle 14">
              <a:extLst>
                <a:ext uri="{FF2B5EF4-FFF2-40B4-BE49-F238E27FC236}">
                  <a16:creationId xmlns:a16="http://schemas.microsoft.com/office/drawing/2014/main" id="{74059D9D-1D78-42CE-9C4B-46934B8FDFEA}"/>
                </a:ext>
              </a:extLst>
            </p:cNvPr>
            <p:cNvSpPr>
              <a:spLocks noChangeArrowheads="1"/>
            </p:cNvSpPr>
            <p:nvPr/>
          </p:nvSpPr>
          <p:spPr bwMode="auto">
            <a:xfrm>
              <a:off x="48" y="4085"/>
              <a:ext cx="4507"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Laurea Magistrale in Analisi e Gestione dell’Ambiente, WATER AND COASTAL MANAGEMENT (WACOMA )</a:t>
              </a:r>
            </a:p>
          </p:txBody>
        </p:sp>
      </p:grpSp>
      <p:sp>
        <p:nvSpPr>
          <p:cNvPr id="24580" name="Rectangle 12">
            <a:extLst>
              <a:ext uri="{FF2B5EF4-FFF2-40B4-BE49-F238E27FC236}">
                <a16:creationId xmlns:a16="http://schemas.microsoft.com/office/drawing/2014/main" id="{47DC0CF4-A424-47E7-8F7E-BAD4CEF01285}"/>
              </a:ext>
            </a:extLst>
          </p:cNvPr>
          <p:cNvSpPr>
            <a:spLocks noChangeArrowheads="1"/>
          </p:cNvSpPr>
          <p:nvPr/>
        </p:nvSpPr>
        <p:spPr bwMode="auto">
          <a:xfrm>
            <a:off x="8520053" y="6511777"/>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11/20</a:t>
            </a:r>
          </a:p>
        </p:txBody>
      </p:sp>
      <p:sp>
        <p:nvSpPr>
          <p:cNvPr id="24581" name="Content Placeholder 4">
            <a:extLst>
              <a:ext uri="{FF2B5EF4-FFF2-40B4-BE49-F238E27FC236}">
                <a16:creationId xmlns:a16="http://schemas.microsoft.com/office/drawing/2014/main" id="{3224E2E7-FE06-47B2-8F92-7C7229A88B49}"/>
              </a:ext>
            </a:extLst>
          </p:cNvPr>
          <p:cNvSpPr>
            <a:spLocks noGrp="1" noChangeArrowheads="1"/>
          </p:cNvSpPr>
          <p:nvPr>
            <p:ph idx="1"/>
          </p:nvPr>
        </p:nvSpPr>
        <p:spPr>
          <a:xfrm>
            <a:off x="467845" y="4450258"/>
            <a:ext cx="4578248" cy="1726071"/>
          </a:xfrm>
        </p:spPr>
        <p:txBody>
          <a:bodyPr/>
          <a:lstStyle/>
          <a:p>
            <a:pPr>
              <a:lnSpc>
                <a:spcPct val="150000"/>
              </a:lnSpc>
              <a:buClr>
                <a:schemeClr val="accent1"/>
              </a:buClr>
              <a:buFont typeface="+mj-lt"/>
              <a:buAutoNum type="arabicPeriod" startAt="4"/>
            </a:pPr>
            <a:r>
              <a:rPr lang="en-US" altLang="en-US" sz="1397" b="1" dirty="0">
                <a:latin typeface="Arial" panose="020B0604020202020204" pitchFamily="34" charset="0"/>
                <a:cs typeface="Arial" panose="020B0604020202020204" pitchFamily="34" charset="0"/>
              </a:rPr>
              <a:t>Water Budget Analysis (Modeled Annual data)</a:t>
            </a:r>
          </a:p>
          <a:p>
            <a:pPr>
              <a:lnSpc>
                <a:spcPct val="150000"/>
              </a:lnSpc>
              <a:buClr>
                <a:schemeClr val="accent1"/>
              </a:buClr>
            </a:pPr>
            <a:r>
              <a:rPr lang="en-GB" altLang="en-US" sz="1397" dirty="0">
                <a:solidFill>
                  <a:srgbClr val="000000"/>
                </a:solidFill>
                <a:latin typeface="Arial" panose="020B0604020202020204" pitchFamily="34" charset="0"/>
                <a:ea typeface="Calibri" panose="020F0502020204030204" pitchFamily="34" charset="0"/>
                <a:cs typeface="Times New Roman" panose="02020603050405020304" pitchFamily="18" charset="0"/>
              </a:rPr>
              <a:t>Annual time series modelling of water budget components – loess method. </a:t>
            </a:r>
          </a:p>
          <a:p>
            <a:pPr>
              <a:lnSpc>
                <a:spcPct val="150000"/>
              </a:lnSpc>
              <a:buClr>
                <a:schemeClr val="accent1"/>
              </a:buClr>
            </a:pPr>
            <a:r>
              <a:rPr lang="en-US" altLang="en-US" sz="1397" dirty="0">
                <a:latin typeface="Arial" panose="020B0604020202020204" pitchFamily="34" charset="0"/>
                <a:cs typeface="Arial" panose="020B0604020202020204" pitchFamily="34" charset="0"/>
              </a:rPr>
              <a:t>To determine the contribution of saltwater vertical seepage for different sub-periods</a:t>
            </a:r>
          </a:p>
        </p:txBody>
      </p:sp>
      <p:sp>
        <p:nvSpPr>
          <p:cNvPr id="24582" name="Rectangle 5">
            <a:extLst>
              <a:ext uri="{FF2B5EF4-FFF2-40B4-BE49-F238E27FC236}">
                <a16:creationId xmlns:a16="http://schemas.microsoft.com/office/drawing/2014/main" id="{91461D16-FE27-43AD-BE0F-22E7FA74FEA5}"/>
              </a:ext>
            </a:extLst>
          </p:cNvPr>
          <p:cNvSpPr>
            <a:spLocks noChangeArrowheads="1"/>
          </p:cNvSpPr>
          <p:nvPr/>
        </p:nvSpPr>
        <p:spPr bwMode="auto">
          <a:xfrm>
            <a:off x="669433" y="3571689"/>
            <a:ext cx="1880926" cy="52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Clr>
                <a:schemeClr val="accent1"/>
              </a:buClr>
              <a:buFontTx/>
              <a:buNone/>
            </a:pPr>
            <a:r>
              <a:rPr lang="en-US" altLang="en-US" sz="1397" dirty="0">
                <a:latin typeface="Arial" panose="020B0604020202020204" pitchFamily="34" charset="0"/>
                <a:cs typeface="Arial" panose="020B0604020202020204" pitchFamily="34" charset="0"/>
              </a:rPr>
              <a:t>Isokinetic lines generated by ARPAe.</a:t>
            </a:r>
          </a:p>
        </p:txBody>
      </p:sp>
      <p:sp>
        <p:nvSpPr>
          <p:cNvPr id="24583" name="Rectangle 6">
            <a:extLst>
              <a:ext uri="{FF2B5EF4-FFF2-40B4-BE49-F238E27FC236}">
                <a16:creationId xmlns:a16="http://schemas.microsoft.com/office/drawing/2014/main" id="{6DFAE48A-BC3F-47ED-89FA-B71CF4D5E0F8}"/>
              </a:ext>
            </a:extLst>
          </p:cNvPr>
          <p:cNvSpPr>
            <a:spLocks noChangeArrowheads="1"/>
          </p:cNvSpPr>
          <p:nvPr/>
        </p:nvSpPr>
        <p:spPr bwMode="auto">
          <a:xfrm>
            <a:off x="3143025" y="3665492"/>
            <a:ext cx="1419198" cy="52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Clr>
                <a:schemeClr val="accent1"/>
              </a:buClr>
              <a:buFontTx/>
              <a:buNone/>
            </a:pPr>
            <a:r>
              <a:rPr lang="en-US" altLang="en-US" sz="1397" dirty="0">
                <a:latin typeface="Arial" panose="020B0604020202020204" pitchFamily="34" charset="0"/>
                <a:cs typeface="Arial" panose="020B0604020202020204" pitchFamily="34" charset="0"/>
              </a:rPr>
              <a:t>Converted into vector points</a:t>
            </a:r>
          </a:p>
        </p:txBody>
      </p:sp>
      <p:sp>
        <p:nvSpPr>
          <p:cNvPr id="24584" name="Rectangle 7">
            <a:extLst>
              <a:ext uri="{FF2B5EF4-FFF2-40B4-BE49-F238E27FC236}">
                <a16:creationId xmlns:a16="http://schemas.microsoft.com/office/drawing/2014/main" id="{709DE09F-69F5-4B2F-878C-A89E93F9B577}"/>
              </a:ext>
            </a:extLst>
          </p:cNvPr>
          <p:cNvSpPr>
            <a:spLocks noChangeArrowheads="1"/>
          </p:cNvSpPr>
          <p:nvPr/>
        </p:nvSpPr>
        <p:spPr bwMode="auto">
          <a:xfrm>
            <a:off x="4912387" y="3665492"/>
            <a:ext cx="2108374" cy="5225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US" altLang="en-US" sz="1397" dirty="0">
                <a:latin typeface="Arial" panose="020B0604020202020204" pitchFamily="34" charset="0"/>
                <a:cs typeface="Arial" panose="020B0604020202020204" pitchFamily="34" charset="0"/>
              </a:rPr>
              <a:t>Interpolated Distance Weight (IDW) algorithm</a:t>
            </a:r>
            <a:endParaRPr lang="en-GB" altLang="en-US" sz="1397" dirty="0">
              <a:latin typeface="Comic Sans MS" panose="030F0702030302020204" pitchFamily="66" charset="0"/>
            </a:endParaRPr>
          </a:p>
        </p:txBody>
      </p:sp>
      <p:pic>
        <p:nvPicPr>
          <p:cNvPr id="24585" name="Picture 9">
            <a:extLst>
              <a:ext uri="{FF2B5EF4-FFF2-40B4-BE49-F238E27FC236}">
                <a16:creationId xmlns:a16="http://schemas.microsoft.com/office/drawing/2014/main" id="{BE8F03CB-2287-41A3-899A-3C9B2282B9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5236" y="1358626"/>
            <a:ext cx="1762068" cy="224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6" name="Picture 11">
            <a:extLst>
              <a:ext uri="{FF2B5EF4-FFF2-40B4-BE49-F238E27FC236}">
                <a16:creationId xmlns:a16="http://schemas.microsoft.com/office/drawing/2014/main" id="{85DE88C3-11DB-49AB-9CC0-6821ECD398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260" y="1559115"/>
            <a:ext cx="1670547" cy="2012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7" name="Picture 13">
            <a:extLst>
              <a:ext uri="{FF2B5EF4-FFF2-40B4-BE49-F238E27FC236}">
                <a16:creationId xmlns:a16="http://schemas.microsoft.com/office/drawing/2014/main" id="{D90C2719-7F89-4D79-BC51-584CFF77D8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46092" y="1559115"/>
            <a:ext cx="1670548" cy="2093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Arrow: Right 14">
            <a:extLst>
              <a:ext uri="{FF2B5EF4-FFF2-40B4-BE49-F238E27FC236}">
                <a16:creationId xmlns:a16="http://schemas.microsoft.com/office/drawing/2014/main" id="{90A1F391-2A58-44EB-9451-774DEFA98FCB}"/>
              </a:ext>
            </a:extLst>
          </p:cNvPr>
          <p:cNvSpPr/>
          <p:nvPr/>
        </p:nvSpPr>
        <p:spPr>
          <a:xfrm>
            <a:off x="2175199" y="2478886"/>
            <a:ext cx="336962" cy="2693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394" dirty="0"/>
          </a:p>
        </p:txBody>
      </p:sp>
      <p:pic>
        <p:nvPicPr>
          <p:cNvPr id="24589" name="Picture 3">
            <a:extLst>
              <a:ext uri="{FF2B5EF4-FFF2-40B4-BE49-F238E27FC236}">
                <a16:creationId xmlns:a16="http://schemas.microsoft.com/office/drawing/2014/main" id="{93E240CD-133D-4D61-B02E-7BCF742844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12539" y="4372495"/>
            <a:ext cx="4392050" cy="1618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Rectangle 19">
            <a:extLst>
              <a:ext uri="{FF2B5EF4-FFF2-40B4-BE49-F238E27FC236}">
                <a16:creationId xmlns:a16="http://schemas.microsoft.com/office/drawing/2014/main" id="{8B830660-DCCA-4EF0-8D97-9D6D7A93FC95}"/>
              </a:ext>
            </a:extLst>
          </p:cNvPr>
          <p:cNvSpPr/>
          <p:nvPr/>
        </p:nvSpPr>
        <p:spPr>
          <a:xfrm>
            <a:off x="467845" y="342307"/>
            <a:ext cx="2194040"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Methodology</a:t>
            </a:r>
          </a:p>
        </p:txBody>
      </p:sp>
      <p:sp>
        <p:nvSpPr>
          <p:cNvPr id="3" name="Rectangle 2">
            <a:extLst>
              <a:ext uri="{FF2B5EF4-FFF2-40B4-BE49-F238E27FC236}">
                <a16:creationId xmlns:a16="http://schemas.microsoft.com/office/drawing/2014/main" id="{FD832ED6-901C-453A-BD14-B169FEE42B9E}"/>
              </a:ext>
            </a:extLst>
          </p:cNvPr>
          <p:cNvSpPr/>
          <p:nvPr/>
        </p:nvSpPr>
        <p:spPr>
          <a:xfrm>
            <a:off x="440121" y="972844"/>
            <a:ext cx="3942997" cy="374596"/>
          </a:xfrm>
          <a:prstGeom prst="rect">
            <a:avLst/>
          </a:prstGeom>
        </p:spPr>
        <p:txBody>
          <a:bodyPr wrap="square">
            <a:spAutoFit/>
          </a:bodyPr>
          <a:lstStyle/>
          <a:p>
            <a:pPr marL="342043" indent="-342043">
              <a:lnSpc>
                <a:spcPct val="150000"/>
              </a:lnSpc>
              <a:buClr>
                <a:schemeClr val="accent1"/>
              </a:buClr>
              <a:buFont typeface="+mj-lt"/>
              <a:buAutoNum type="arabicPeriod" startAt="3"/>
            </a:pPr>
            <a:r>
              <a:rPr lang="en-US" altLang="en-US" sz="1397" b="1" dirty="0">
                <a:latin typeface="Arial" panose="020B0604020202020204" pitchFamily="34" charset="0"/>
                <a:cs typeface="Arial" panose="020B0604020202020204" pitchFamily="34" charset="0"/>
              </a:rPr>
              <a:t>Subsidence (using QGIS elaboration)</a:t>
            </a:r>
            <a:endParaRPr lang="en-US" altLang="en-US" sz="1397" dirty="0">
              <a:latin typeface="Arial" panose="020B0604020202020204" pitchFamily="34" charset="0"/>
              <a:cs typeface="Arial" panose="020B0604020202020204" pitchFamily="34" charset="0"/>
            </a:endParaRPr>
          </a:p>
        </p:txBody>
      </p:sp>
      <p:sp>
        <p:nvSpPr>
          <p:cNvPr id="23" name="Arrow: Right 22">
            <a:extLst>
              <a:ext uri="{FF2B5EF4-FFF2-40B4-BE49-F238E27FC236}">
                <a16:creationId xmlns:a16="http://schemas.microsoft.com/office/drawing/2014/main" id="{82557085-33F9-4CFC-8481-5338BA53A7BB}"/>
              </a:ext>
            </a:extLst>
          </p:cNvPr>
          <p:cNvSpPr/>
          <p:nvPr/>
        </p:nvSpPr>
        <p:spPr>
          <a:xfrm>
            <a:off x="4562223" y="2478885"/>
            <a:ext cx="336962" cy="269353"/>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2394" dirty="0"/>
          </a:p>
        </p:txBody>
      </p:sp>
      <p:pic>
        <p:nvPicPr>
          <p:cNvPr id="24" name="Immagine 4">
            <a:extLst>
              <a:ext uri="{FF2B5EF4-FFF2-40B4-BE49-F238E27FC236}">
                <a16:creationId xmlns:a16="http://schemas.microsoft.com/office/drawing/2014/main" id="{A831A679-01CC-4E96-AEF3-009CDE63F9F9}"/>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26DE4771-11E7-4687-A6F7-940EB920FB33}"/>
              </a:ext>
            </a:extLst>
          </p:cNvPr>
          <p:cNvSpPr/>
          <p:nvPr/>
        </p:nvSpPr>
        <p:spPr>
          <a:xfrm>
            <a:off x="4174900" y="6061286"/>
            <a:ext cx="4596777" cy="377921"/>
          </a:xfrm>
          <a:prstGeom prst="rect">
            <a:avLst/>
          </a:prstGeom>
        </p:spPr>
        <p:txBody>
          <a:bodyPr wrap="square">
            <a:spAutoFit/>
          </a:bodyPr>
          <a:lstStyle/>
          <a:p>
            <a:pPr>
              <a:lnSpc>
                <a:spcPct val="150000"/>
              </a:lnSpc>
            </a:pPr>
            <a:r>
              <a:rPr lang="en-US" altLang="en-US" sz="1397" i="1" dirty="0">
                <a:latin typeface="Arial" panose="020B0604020202020204" pitchFamily="34" charset="0"/>
                <a:cs typeface="Arial" panose="020B0604020202020204" pitchFamily="34" charset="0"/>
              </a:rPr>
              <a:t>…and a 95% confidence interval shown in grey shading.</a:t>
            </a:r>
            <a:endParaRPr lang="en-GB" sz="1397" dirty="0"/>
          </a:p>
        </p:txBody>
      </p:sp>
      <p:sp>
        <p:nvSpPr>
          <p:cNvPr id="4" name="Right Brace 3">
            <a:extLst>
              <a:ext uri="{FF2B5EF4-FFF2-40B4-BE49-F238E27FC236}">
                <a16:creationId xmlns:a16="http://schemas.microsoft.com/office/drawing/2014/main" id="{FA08CFC1-9BD3-44B5-9143-F9DF8D3F1426}"/>
              </a:ext>
            </a:extLst>
          </p:cNvPr>
          <p:cNvSpPr/>
          <p:nvPr/>
        </p:nvSpPr>
        <p:spPr>
          <a:xfrm>
            <a:off x="6808351" y="1531652"/>
            <a:ext cx="424819" cy="2144493"/>
          </a:xfrm>
          <a:prstGeom prst="rightBrace">
            <a:avLst>
              <a:gd name="adj1" fmla="val 122907"/>
              <a:gd name="adj2" fmla="val 48695"/>
            </a:avLst>
          </a:prstGeom>
          <a:ln w="19050"/>
        </p:spPr>
        <p:style>
          <a:lnRef idx="1">
            <a:schemeClr val="dk1"/>
          </a:lnRef>
          <a:fillRef idx="0">
            <a:schemeClr val="dk1"/>
          </a:fillRef>
          <a:effectRef idx="0">
            <a:schemeClr val="dk1"/>
          </a:effectRef>
          <a:fontRef idx="minor">
            <a:schemeClr val="tx1"/>
          </a:fontRef>
        </p:style>
        <p:txBody>
          <a:bodyPr rtlCol="0" anchor="ctr"/>
          <a:lstStyle/>
          <a:p>
            <a:pPr algn="ctr"/>
            <a:endParaRPr lang="en-GB" dirty="0"/>
          </a:p>
        </p:txBody>
      </p:sp>
      <p:sp>
        <p:nvSpPr>
          <p:cNvPr id="5" name="Rectangle 7">
            <a:extLst>
              <a:ext uri="{FF2B5EF4-FFF2-40B4-BE49-F238E27FC236}">
                <a16:creationId xmlns:a16="http://schemas.microsoft.com/office/drawing/2014/main" id="{77040B4F-184E-4106-9CD8-38CA70FF7071}"/>
              </a:ext>
            </a:extLst>
          </p:cNvPr>
          <p:cNvSpPr>
            <a:spLocks noChangeArrowheads="1"/>
          </p:cNvSpPr>
          <p:nvPr/>
        </p:nvSpPr>
        <p:spPr bwMode="auto">
          <a:xfrm>
            <a:off x="7394918" y="2137795"/>
            <a:ext cx="2132434" cy="95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US" altLang="en-US" sz="1397" dirty="0">
                <a:latin typeface="Arial" panose="020B0604020202020204" pitchFamily="34" charset="0"/>
                <a:cs typeface="Arial" panose="020B0604020202020204" pitchFamily="34" charset="0"/>
              </a:rPr>
              <a:t>Statistical Processing tool to calculate the subsidence rate in each basin (mm/yr)</a:t>
            </a:r>
            <a:endParaRPr lang="en-GB" altLang="en-US" sz="1397" dirty="0">
              <a:latin typeface="Comic Sans MS" panose="030F0702030302020204" pitchFamily="66" charset="0"/>
            </a:endParaRP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626" name="Group 17">
            <a:extLst>
              <a:ext uri="{FF2B5EF4-FFF2-40B4-BE49-F238E27FC236}">
                <a16:creationId xmlns:a16="http://schemas.microsoft.com/office/drawing/2014/main" id="{CAF5A2E4-0166-44CA-8174-5194ACD6CA17}"/>
              </a:ext>
            </a:extLst>
          </p:cNvPr>
          <p:cNvGrpSpPr>
            <a:grpSpLocks/>
          </p:cNvGrpSpPr>
          <p:nvPr/>
        </p:nvGrpSpPr>
        <p:grpSpPr bwMode="auto">
          <a:xfrm>
            <a:off x="12376" y="6516613"/>
            <a:ext cx="9695512" cy="316692"/>
            <a:chOff x="48" y="4044"/>
            <a:chExt cx="5088" cy="228"/>
          </a:xfrm>
        </p:grpSpPr>
        <p:pic>
          <p:nvPicPr>
            <p:cNvPr id="325645" name="Picture 13" descr="trien1">
              <a:extLst>
                <a:ext uri="{FF2B5EF4-FFF2-40B4-BE49-F238E27FC236}">
                  <a16:creationId xmlns:a16="http://schemas.microsoft.com/office/drawing/2014/main" id="{6CF8CBDC-0C8B-49A3-903D-78062ECB4C98}"/>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26634" name="Rectangle 14">
              <a:extLst>
                <a:ext uri="{FF2B5EF4-FFF2-40B4-BE49-F238E27FC236}">
                  <a16:creationId xmlns:a16="http://schemas.microsoft.com/office/drawing/2014/main" id="{9889625F-03CE-4C35-8B73-AEF4C7A842E5}"/>
                </a:ext>
              </a:extLst>
            </p:cNvPr>
            <p:cNvSpPr>
              <a:spLocks noChangeArrowheads="1"/>
            </p:cNvSpPr>
            <p:nvPr/>
          </p:nvSpPr>
          <p:spPr bwMode="auto">
            <a:xfrm>
              <a:off x="48" y="4085"/>
              <a:ext cx="4547"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pic>
        <p:nvPicPr>
          <p:cNvPr id="26628" name="Picture 3">
            <a:extLst>
              <a:ext uri="{FF2B5EF4-FFF2-40B4-BE49-F238E27FC236}">
                <a16:creationId xmlns:a16="http://schemas.microsoft.com/office/drawing/2014/main" id="{7C94367A-CB9C-4B41-876E-89DE28BAFA3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249" r="2903"/>
          <a:stretch/>
        </p:blipFill>
        <p:spPr bwMode="auto">
          <a:xfrm>
            <a:off x="5148163" y="3782884"/>
            <a:ext cx="4525671" cy="2187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30" name="Rectangle 14">
            <a:extLst>
              <a:ext uri="{FF2B5EF4-FFF2-40B4-BE49-F238E27FC236}">
                <a16:creationId xmlns:a16="http://schemas.microsoft.com/office/drawing/2014/main" id="{9C574021-4A32-4407-8DF8-A73B28E4A264}"/>
              </a:ext>
            </a:extLst>
          </p:cNvPr>
          <p:cNvSpPr>
            <a:spLocks noChangeArrowheads="1"/>
          </p:cNvSpPr>
          <p:nvPr/>
        </p:nvSpPr>
        <p:spPr bwMode="auto">
          <a:xfrm>
            <a:off x="8542041" y="6530920"/>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12/20</a:t>
            </a:r>
          </a:p>
        </p:txBody>
      </p:sp>
      <p:sp>
        <p:nvSpPr>
          <p:cNvPr id="28680" name="Content Placeholder 4">
            <a:extLst>
              <a:ext uri="{FF2B5EF4-FFF2-40B4-BE49-F238E27FC236}">
                <a16:creationId xmlns:a16="http://schemas.microsoft.com/office/drawing/2014/main" id="{47C45D30-412F-4599-AC5E-45081E429FDA}"/>
              </a:ext>
            </a:extLst>
          </p:cNvPr>
          <p:cNvSpPr>
            <a:spLocks noGrp="1" noChangeArrowheads="1"/>
          </p:cNvSpPr>
          <p:nvPr>
            <p:ph idx="1"/>
          </p:nvPr>
        </p:nvSpPr>
        <p:spPr>
          <a:xfrm>
            <a:off x="221158" y="756810"/>
            <a:ext cx="3551144" cy="376022"/>
          </a:xfrm>
        </p:spPr>
        <p:txBody>
          <a:bodyPr/>
          <a:lstStyle/>
          <a:p>
            <a:pPr marL="0" indent="0">
              <a:lnSpc>
                <a:spcPct val="150000"/>
              </a:lnSpc>
              <a:buNone/>
              <a:defRPr/>
            </a:pPr>
            <a:r>
              <a:rPr lang="en-GB" altLang="en-US" sz="1600" b="1" dirty="0">
                <a:latin typeface="Arial" panose="020B0604020202020204" pitchFamily="34" charset="0"/>
                <a:cs typeface="Arial" panose="020B0604020202020204" pitchFamily="34" charset="0"/>
              </a:rPr>
              <a:t>&gt;&gt;&gt; Water Budget Calculation</a:t>
            </a:r>
            <a:endParaRPr lang="en-GB" altLang="en-US" sz="1600" dirty="0">
              <a:latin typeface="Arial" panose="020B0604020202020204" pitchFamily="34" charset="0"/>
              <a:cs typeface="Arial" panose="020B0604020202020204" pitchFamily="34" charset="0"/>
            </a:endParaRPr>
          </a:p>
        </p:txBody>
      </p:sp>
      <p:sp>
        <p:nvSpPr>
          <p:cNvPr id="11" name="Rectangle 10">
            <a:extLst>
              <a:ext uri="{FF2B5EF4-FFF2-40B4-BE49-F238E27FC236}">
                <a16:creationId xmlns:a16="http://schemas.microsoft.com/office/drawing/2014/main" id="{7C1A431D-F16B-42F8-815D-9D238F9B13D5}"/>
              </a:ext>
            </a:extLst>
          </p:cNvPr>
          <p:cNvSpPr/>
          <p:nvPr/>
        </p:nvSpPr>
        <p:spPr>
          <a:xfrm>
            <a:off x="123719" y="240817"/>
            <a:ext cx="2194040"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Methodology</a:t>
            </a:r>
          </a:p>
        </p:txBody>
      </p:sp>
      <p:pic>
        <p:nvPicPr>
          <p:cNvPr id="13" name="Immagine 4">
            <a:extLst>
              <a:ext uri="{FF2B5EF4-FFF2-40B4-BE49-F238E27FC236}">
                <a16:creationId xmlns:a16="http://schemas.microsoft.com/office/drawing/2014/main" id="{E912A8F6-4037-4B9A-B240-2970E0628DC9}"/>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a:extLst>
              <a:ext uri="{FF2B5EF4-FFF2-40B4-BE49-F238E27FC236}">
                <a16:creationId xmlns:a16="http://schemas.microsoft.com/office/drawing/2014/main" id="{BD7FF46F-8DAA-4883-ADDB-019AD5D7710A}"/>
              </a:ext>
            </a:extLst>
          </p:cNvPr>
          <p:cNvSpPr>
            <a:spLocks noChangeArrowheads="1"/>
          </p:cNvSpPr>
          <p:nvPr/>
        </p:nvSpPr>
        <p:spPr bwMode="auto">
          <a:xfrm>
            <a:off x="351040" y="5863035"/>
            <a:ext cx="9198838" cy="610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FontTx/>
              <a:buNone/>
            </a:pPr>
            <a:r>
              <a:rPr lang="en-US" altLang="en-US" sz="1197" b="1" i="1" dirty="0">
                <a:latin typeface="Arial" panose="020B0604020202020204" pitchFamily="34" charset="0"/>
                <a:cs typeface="Arial" panose="020B0604020202020204" pitchFamily="34" charset="0"/>
              </a:rPr>
              <a:t>The conceptual diagram </a:t>
            </a:r>
            <a:r>
              <a:rPr lang="en-US" altLang="en-US" sz="1197" i="1" dirty="0">
                <a:latin typeface="Arial" panose="020B0604020202020204" pitchFamily="34" charset="0"/>
                <a:cs typeface="Arial" panose="020B0604020202020204" pitchFamily="34" charset="0"/>
              </a:rPr>
              <a:t>is showing the cross-section of the shallow unconfined coastal aquifers (image borrowed from Giambastiani et al; 2020) on the left (water budget conceptual model).</a:t>
            </a:r>
            <a:endParaRPr lang="en-GB" altLang="en-US" sz="1197" i="1"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0262A37D-AD8A-4A05-A403-FC834F2E5481}"/>
              </a:ext>
            </a:extLst>
          </p:cNvPr>
          <p:cNvSpPr/>
          <p:nvPr/>
        </p:nvSpPr>
        <p:spPr>
          <a:xfrm>
            <a:off x="5143243" y="1105725"/>
            <a:ext cx="4592397" cy="2314544"/>
          </a:xfrm>
          <a:prstGeom prst="rect">
            <a:avLst/>
          </a:prstGeom>
        </p:spPr>
        <p:txBody>
          <a:bodyPr wrap="square">
            <a:spAutoFit/>
          </a:bodyPr>
          <a:lstStyle/>
          <a:p>
            <a:pPr>
              <a:lnSpc>
                <a:spcPct val="150000"/>
              </a:lnSpc>
              <a:buClr>
                <a:schemeClr val="accent1"/>
              </a:buClr>
            </a:pPr>
            <a:r>
              <a:rPr lang="en-GB" sz="1400" dirty="0">
                <a:latin typeface="Arial" panose="020B0604020202020204" pitchFamily="34" charset="0"/>
                <a:cs typeface="Arial" panose="020B0604020202020204" pitchFamily="34" charset="0"/>
              </a:rPr>
              <a:t>General formula adopted for each basin;</a:t>
            </a:r>
          </a:p>
          <a:p>
            <a:pPr>
              <a:lnSpc>
                <a:spcPct val="150000"/>
              </a:lnSpc>
              <a:buClr>
                <a:schemeClr val="accent1"/>
              </a:buClr>
            </a:pPr>
            <a:r>
              <a:rPr lang="el-GR" sz="1400" dirty="0">
                <a:latin typeface="Arial" panose="020B0604020202020204" pitchFamily="34" charset="0"/>
                <a:cs typeface="Arial" panose="020B0604020202020204" pitchFamily="34" charset="0"/>
              </a:rPr>
              <a:t>Δ</a:t>
            </a:r>
            <a:r>
              <a:rPr lang="en-GB" sz="1400" dirty="0">
                <a:latin typeface="Arial" panose="020B0604020202020204" pitchFamily="34" charset="0"/>
                <a:cs typeface="Arial" panose="020B0604020202020204" pitchFamily="34" charset="0"/>
              </a:rPr>
              <a:t>Qs = (</a:t>
            </a:r>
            <a:r>
              <a:rPr lang="el-GR" sz="1400" dirty="0">
                <a:latin typeface="Arial" panose="020B0604020202020204" pitchFamily="34" charset="0"/>
                <a:cs typeface="Arial" panose="020B0604020202020204" pitchFamily="34" charset="0"/>
              </a:rPr>
              <a:t>Δ</a:t>
            </a:r>
            <a:r>
              <a:rPr lang="en-GB" sz="1400" dirty="0">
                <a:latin typeface="Arial" panose="020B0604020202020204" pitchFamily="34" charset="0"/>
                <a:cs typeface="Arial" panose="020B0604020202020204" pitchFamily="34" charset="0"/>
              </a:rPr>
              <a:t>ETR + </a:t>
            </a:r>
            <a:r>
              <a:rPr lang="el-GR" sz="1400" dirty="0">
                <a:latin typeface="Arial" panose="020B0604020202020204" pitchFamily="34" charset="0"/>
                <a:cs typeface="Arial" panose="020B0604020202020204" pitchFamily="34" charset="0"/>
              </a:rPr>
              <a:t>Δ</a:t>
            </a:r>
            <a:r>
              <a:rPr lang="en-GB" sz="1400" dirty="0">
                <a:latin typeface="Arial" panose="020B0604020202020204" pitchFamily="34" charset="0"/>
                <a:cs typeface="Arial" panose="020B0604020202020204" pitchFamily="34" charset="0"/>
              </a:rPr>
              <a:t>Pu[</a:t>
            </a:r>
            <a:r>
              <a:rPr lang="en-GB" sz="1400" dirty="0">
                <a:solidFill>
                  <a:srgbClr val="FF0000"/>
                </a:solidFill>
                <a:latin typeface="Arial" panose="020B0604020202020204" pitchFamily="34" charset="0"/>
                <a:cs typeface="Arial" panose="020B0604020202020204" pitchFamily="34" charset="0"/>
              </a:rPr>
              <a:t>basin</a:t>
            </a:r>
            <a:r>
              <a:rPr lang="en-GB" sz="1400" dirty="0">
                <a:latin typeface="Arial" panose="020B0604020202020204" pitchFamily="34" charset="0"/>
                <a:cs typeface="Arial" panose="020B0604020202020204" pitchFamily="34" charset="0"/>
              </a:rPr>
              <a:t>]) – </a:t>
            </a:r>
            <a:r>
              <a:rPr lang="el-GR" sz="1400" dirty="0">
                <a:latin typeface="Arial" panose="020B0604020202020204" pitchFamily="34" charset="0"/>
                <a:cs typeface="Arial" panose="020B0604020202020204" pitchFamily="34" charset="0"/>
              </a:rPr>
              <a:t>Δ</a:t>
            </a:r>
            <a:r>
              <a:rPr lang="en-GB" sz="1400" dirty="0">
                <a:latin typeface="Arial" panose="020B0604020202020204" pitchFamily="34" charset="0"/>
                <a:cs typeface="Arial" panose="020B0604020202020204" pitchFamily="34" charset="0"/>
              </a:rPr>
              <a:t>P</a:t>
            </a:r>
          </a:p>
          <a:p>
            <a:pPr>
              <a:lnSpc>
                <a:spcPct val="150000"/>
              </a:lnSpc>
              <a:buClr>
                <a:schemeClr val="accent1"/>
              </a:buClr>
            </a:pPr>
            <a:endParaRPr lang="en-GB" sz="1400" dirty="0">
              <a:latin typeface="Arial" panose="020B0604020202020204" pitchFamily="34" charset="0"/>
              <a:cs typeface="Arial" panose="020B0604020202020204" pitchFamily="34" charset="0"/>
            </a:endParaRPr>
          </a:p>
          <a:p>
            <a:pPr>
              <a:lnSpc>
                <a:spcPct val="150000"/>
              </a:lnSpc>
              <a:buClr>
                <a:schemeClr val="accent1"/>
              </a:buClr>
            </a:pPr>
            <a:r>
              <a:rPr lang="en-US" sz="1400" dirty="0">
                <a:latin typeface="Arial" panose="020B0604020202020204" pitchFamily="34" charset="0"/>
                <a:cs typeface="Arial" panose="020B0604020202020204" pitchFamily="34" charset="0"/>
              </a:rPr>
              <a:t>The upward or downward flow through the unconfining layer causes the water table in that layer to rise or fall. Rainfall and evapotranspiration also affect the elevation of the water table (De Ridder and </a:t>
            </a:r>
            <a:r>
              <a:rPr lang="en-US" sz="1400" dirty="0" err="1">
                <a:latin typeface="Arial" panose="020B0604020202020204" pitchFamily="34" charset="0"/>
                <a:cs typeface="Arial" panose="020B0604020202020204" pitchFamily="34" charset="0"/>
              </a:rPr>
              <a:t>Zijlstra</a:t>
            </a:r>
            <a:r>
              <a:rPr lang="en-US" sz="1400" dirty="0">
                <a:latin typeface="Arial" panose="020B0604020202020204" pitchFamily="34" charset="0"/>
                <a:cs typeface="Arial" panose="020B0604020202020204" pitchFamily="34" charset="0"/>
              </a:rPr>
              <a:t>, G, 1994)</a:t>
            </a:r>
            <a:endParaRPr lang="en-GB" sz="1400" dirty="0">
              <a:latin typeface="Arial" panose="020B0604020202020204" pitchFamily="34" charset="0"/>
              <a:cs typeface="Arial" panose="020B0604020202020204" pitchFamily="34" charset="0"/>
            </a:endParaRPr>
          </a:p>
        </p:txBody>
      </p:sp>
      <p:pic>
        <p:nvPicPr>
          <p:cNvPr id="21" name="Picture 20" descr="A picture containing clock&#10;&#10;Description automatically generated">
            <a:extLst>
              <a:ext uri="{FF2B5EF4-FFF2-40B4-BE49-F238E27FC236}">
                <a16:creationId xmlns:a16="http://schemas.microsoft.com/office/drawing/2014/main" id="{D968EDBE-6B32-4D00-98D5-0FBADFDC155C}"/>
              </a:ext>
            </a:extLst>
          </p:cNvPr>
          <p:cNvPicPr>
            <a:picLocks noChangeAspect="1"/>
          </p:cNvPicPr>
          <p:nvPr/>
        </p:nvPicPr>
        <p:blipFill rotWithShape="1">
          <a:blip r:embed="rId6">
            <a:extLst>
              <a:ext uri="{28A0092B-C50C-407E-A947-70E740481C1C}">
                <a14:useLocalDpi xmlns:a14="http://schemas.microsoft.com/office/drawing/2010/main" val="0"/>
              </a:ext>
            </a:extLst>
          </a:blip>
          <a:srcRect l="2220"/>
          <a:stretch/>
        </p:blipFill>
        <p:spPr>
          <a:xfrm>
            <a:off x="46429" y="1990008"/>
            <a:ext cx="4991771" cy="3585751"/>
          </a:xfrm>
          <a:prstGeom prst="rect">
            <a:avLst/>
          </a:prstGeom>
        </p:spPr>
      </p:pic>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674" name="Group 17">
            <a:extLst>
              <a:ext uri="{FF2B5EF4-FFF2-40B4-BE49-F238E27FC236}">
                <a16:creationId xmlns:a16="http://schemas.microsoft.com/office/drawing/2014/main" id="{7D3AA1A8-A31F-48B6-BE1C-8E0AA42BEA23}"/>
              </a:ext>
            </a:extLst>
          </p:cNvPr>
          <p:cNvGrpSpPr>
            <a:grpSpLocks/>
          </p:cNvGrpSpPr>
          <p:nvPr/>
        </p:nvGrpSpPr>
        <p:grpSpPr bwMode="auto">
          <a:xfrm>
            <a:off x="12376" y="6516613"/>
            <a:ext cx="9695512" cy="316692"/>
            <a:chOff x="48" y="4044"/>
            <a:chExt cx="5088" cy="228"/>
          </a:xfrm>
        </p:grpSpPr>
        <p:pic>
          <p:nvPicPr>
            <p:cNvPr id="325645" name="Picture 13" descr="trien1">
              <a:extLst>
                <a:ext uri="{FF2B5EF4-FFF2-40B4-BE49-F238E27FC236}">
                  <a16:creationId xmlns:a16="http://schemas.microsoft.com/office/drawing/2014/main" id="{8C08DB47-4A27-4472-B721-F5EE0A9181CA}"/>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28683" name="Rectangle 14">
              <a:extLst>
                <a:ext uri="{FF2B5EF4-FFF2-40B4-BE49-F238E27FC236}">
                  <a16:creationId xmlns:a16="http://schemas.microsoft.com/office/drawing/2014/main" id="{B41FFF22-E65A-47DA-A02A-E7A3344D83E1}"/>
                </a:ext>
              </a:extLst>
            </p:cNvPr>
            <p:cNvSpPr>
              <a:spLocks noChangeArrowheads="1"/>
            </p:cNvSpPr>
            <p:nvPr/>
          </p:nvSpPr>
          <p:spPr bwMode="auto">
            <a:xfrm>
              <a:off x="48" y="4085"/>
              <a:ext cx="4507"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Laurea Magistrale in Analisi e Gestione dell’Ambiente, WATER AND COASTAL MANAGEMENT (WACOMA )</a:t>
              </a:r>
            </a:p>
          </p:txBody>
        </p:sp>
      </p:grpSp>
      <p:sp>
        <p:nvSpPr>
          <p:cNvPr id="28676" name="Content Placeholder 4">
            <a:extLst>
              <a:ext uri="{FF2B5EF4-FFF2-40B4-BE49-F238E27FC236}">
                <a16:creationId xmlns:a16="http://schemas.microsoft.com/office/drawing/2014/main" id="{33730077-A514-46BC-A49A-F418A5A6489E}"/>
              </a:ext>
            </a:extLst>
          </p:cNvPr>
          <p:cNvSpPr>
            <a:spLocks noGrp="1" noChangeArrowheads="1"/>
          </p:cNvSpPr>
          <p:nvPr>
            <p:ph idx="1"/>
          </p:nvPr>
        </p:nvSpPr>
        <p:spPr>
          <a:xfrm>
            <a:off x="590219" y="1007888"/>
            <a:ext cx="3910788" cy="4926243"/>
          </a:xfrm>
        </p:spPr>
        <p:txBody>
          <a:bodyPr/>
          <a:lstStyle/>
          <a:p>
            <a:pPr>
              <a:lnSpc>
                <a:spcPct val="150000"/>
              </a:lnSpc>
              <a:buClr>
                <a:schemeClr val="accent1"/>
              </a:buClr>
              <a:buFont typeface="Verdana" panose="020B0604030504040204" pitchFamily="34" charset="0"/>
              <a:buAutoNum type="arabicPeriod" startAt="5"/>
            </a:pPr>
            <a:r>
              <a:rPr lang="en-US" altLang="en-US" sz="1397" b="1" dirty="0">
                <a:latin typeface="Arial" panose="020B0604020202020204" pitchFamily="34" charset="0"/>
                <a:cs typeface="Arial" panose="020B0604020202020204" pitchFamily="34" charset="0"/>
              </a:rPr>
              <a:t>Climate Extremes</a:t>
            </a:r>
            <a:r>
              <a:rPr lang="en-US" altLang="en-US" sz="1397" dirty="0">
                <a:latin typeface="Arial" panose="020B0604020202020204" pitchFamily="34" charset="0"/>
                <a:cs typeface="Arial" panose="020B0604020202020204" pitchFamily="34" charset="0"/>
              </a:rPr>
              <a:t> </a:t>
            </a:r>
            <a:r>
              <a:rPr lang="en-US" altLang="en-US" sz="1397" b="1" dirty="0">
                <a:latin typeface="Arial" panose="020B0604020202020204" pitchFamily="34" charset="0"/>
                <a:cs typeface="Arial" panose="020B0604020202020204" pitchFamily="34" charset="0"/>
              </a:rPr>
              <a:t>Calculation</a:t>
            </a:r>
          </a:p>
          <a:p>
            <a:pPr>
              <a:lnSpc>
                <a:spcPct val="150000"/>
              </a:lnSpc>
              <a:buClr>
                <a:schemeClr val="accent1"/>
              </a:buClr>
            </a:pPr>
            <a:r>
              <a:rPr lang="en-US" altLang="en-US" sz="1397" dirty="0">
                <a:latin typeface="Arial" panose="020B0604020202020204" pitchFamily="34" charset="0"/>
                <a:cs typeface="Arial" panose="020B0604020202020204" pitchFamily="34" charset="0"/>
              </a:rPr>
              <a:t>The study used a descriptive core set of 13 temperatures and 10 precipitation indices from the list of Expert Team on Climate Change Detection and Indices (ETCCDI) indices and 2 additional drought indices from the Expert Team on Sector-specific Climate Indices (ET-SCI).</a:t>
            </a:r>
          </a:p>
          <a:p>
            <a:pPr>
              <a:lnSpc>
                <a:spcPct val="150000"/>
              </a:lnSpc>
              <a:buClr>
                <a:schemeClr val="accent1"/>
              </a:buClr>
            </a:pPr>
            <a:endParaRPr lang="en-US" altLang="en-US" sz="1397" b="1" dirty="0">
              <a:latin typeface="Arial" panose="020B0604020202020204" pitchFamily="34" charset="0"/>
              <a:cs typeface="Arial" panose="020B0604020202020204" pitchFamily="34" charset="0"/>
            </a:endParaRPr>
          </a:p>
          <a:p>
            <a:pPr>
              <a:lnSpc>
                <a:spcPct val="150000"/>
              </a:lnSpc>
              <a:buClr>
                <a:schemeClr val="accent1"/>
              </a:buClr>
            </a:pPr>
            <a:r>
              <a:rPr lang="en-US" altLang="en-US" sz="1397" b="1" dirty="0">
                <a:latin typeface="Arial" panose="020B0604020202020204" pitchFamily="34" charset="0"/>
                <a:cs typeface="Arial" panose="020B0604020202020204" pitchFamily="34" charset="0"/>
              </a:rPr>
              <a:t>Drought indices </a:t>
            </a:r>
            <a:r>
              <a:rPr lang="en-US" altLang="en-US" sz="1397" dirty="0">
                <a:latin typeface="Arial" panose="020B0604020202020204" pitchFamily="34" charset="0"/>
                <a:cs typeface="Arial" panose="020B0604020202020204" pitchFamily="34" charset="0"/>
              </a:rPr>
              <a:t>include SPI and SPEI proposed and developed by </a:t>
            </a:r>
            <a:r>
              <a:rPr lang="fr-FR" altLang="en-US" sz="1397" dirty="0">
                <a:latin typeface="Arial" panose="020B0604020202020204" pitchFamily="34" charset="0"/>
                <a:cs typeface="Arial" panose="020B0604020202020204" pitchFamily="34" charset="0"/>
              </a:rPr>
              <a:t>(McKee et al., 1993) and (Vicente-Serrano et al., 2012), </a:t>
            </a:r>
            <a:r>
              <a:rPr lang="en-GB" altLang="en-US" sz="1397" dirty="0">
                <a:latin typeface="Arial" panose="020B0604020202020204" pitchFamily="34" charset="0"/>
                <a:cs typeface="Arial" panose="020B0604020202020204" pitchFamily="34" charset="0"/>
              </a:rPr>
              <a:t>respectively.</a:t>
            </a:r>
          </a:p>
        </p:txBody>
      </p:sp>
      <p:pic>
        <p:nvPicPr>
          <p:cNvPr id="28677" name="Content Placeholder 3">
            <a:extLst>
              <a:ext uri="{FF2B5EF4-FFF2-40B4-BE49-F238E27FC236}">
                <a16:creationId xmlns:a16="http://schemas.microsoft.com/office/drawing/2014/main" id="{06E40771-F832-4489-BB5E-71570E1CAA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860131" y="989273"/>
            <a:ext cx="2944810" cy="2547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4">
            <a:extLst>
              <a:ext uri="{FF2B5EF4-FFF2-40B4-BE49-F238E27FC236}">
                <a16:creationId xmlns:a16="http://schemas.microsoft.com/office/drawing/2014/main" id="{6BDDD05F-1A28-489E-986C-E7F33D6605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9371" y="3123764"/>
            <a:ext cx="2714043" cy="255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9" name="Rectangle 14">
            <a:extLst>
              <a:ext uri="{FF2B5EF4-FFF2-40B4-BE49-F238E27FC236}">
                <a16:creationId xmlns:a16="http://schemas.microsoft.com/office/drawing/2014/main" id="{57094682-0CAF-4C9A-B5C4-B54E33F5AB0C}"/>
              </a:ext>
            </a:extLst>
          </p:cNvPr>
          <p:cNvSpPr>
            <a:spLocks noChangeArrowheads="1"/>
          </p:cNvSpPr>
          <p:nvPr/>
        </p:nvSpPr>
        <p:spPr bwMode="auto">
          <a:xfrm>
            <a:off x="8578598" y="6517147"/>
            <a:ext cx="609632"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13/20</a:t>
            </a:r>
          </a:p>
        </p:txBody>
      </p:sp>
      <p:sp>
        <p:nvSpPr>
          <p:cNvPr id="11" name="TextBox 10">
            <a:extLst>
              <a:ext uri="{FF2B5EF4-FFF2-40B4-BE49-F238E27FC236}">
                <a16:creationId xmlns:a16="http://schemas.microsoft.com/office/drawing/2014/main" id="{F94CE723-D86D-44F9-BAEC-839AF803035F}"/>
              </a:ext>
            </a:extLst>
          </p:cNvPr>
          <p:cNvSpPr txBox="1"/>
          <p:nvPr/>
        </p:nvSpPr>
        <p:spPr>
          <a:xfrm>
            <a:off x="3959075" y="5780473"/>
            <a:ext cx="4641680" cy="696938"/>
          </a:xfrm>
          <a:prstGeom prst="rect">
            <a:avLst/>
          </a:prstGeom>
          <a:noFill/>
        </p:spPr>
        <p:txBody>
          <a:bodyPr wrap="square">
            <a:spAutoFit/>
          </a:bodyPr>
          <a:lstStyle/>
          <a:p>
            <a:pPr eaLnBrk="1" fontAlgn="auto" hangingPunct="1">
              <a:lnSpc>
                <a:spcPct val="150000"/>
              </a:lnSpc>
              <a:spcBef>
                <a:spcPts val="0"/>
              </a:spcBef>
              <a:spcAft>
                <a:spcPts val="0"/>
              </a:spcAft>
              <a:buClr>
                <a:schemeClr val="accent1"/>
              </a:buClr>
              <a:defRPr/>
            </a:pPr>
            <a:r>
              <a:rPr lang="en-US" altLang="en-US" sz="1397" dirty="0">
                <a:solidFill>
                  <a:srgbClr val="FF0000"/>
                </a:solidFill>
                <a:latin typeface="Arial" panose="020B0604020202020204" pitchFamily="34" charset="0"/>
                <a:cs typeface="Arial" panose="020B0604020202020204" pitchFamily="34" charset="0"/>
              </a:rPr>
              <a:t>Certain conditions need to be met (Data Processing, Quality Control, User Defined threshold)</a:t>
            </a:r>
          </a:p>
        </p:txBody>
      </p:sp>
      <p:sp>
        <p:nvSpPr>
          <p:cNvPr id="12" name="Rectangle 11">
            <a:extLst>
              <a:ext uri="{FF2B5EF4-FFF2-40B4-BE49-F238E27FC236}">
                <a16:creationId xmlns:a16="http://schemas.microsoft.com/office/drawing/2014/main" id="{1154A047-5E9B-47F8-B1F0-26E76FB58276}"/>
              </a:ext>
            </a:extLst>
          </p:cNvPr>
          <p:cNvSpPr/>
          <p:nvPr/>
        </p:nvSpPr>
        <p:spPr>
          <a:xfrm>
            <a:off x="590219" y="327155"/>
            <a:ext cx="2194040"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Methodology</a:t>
            </a:r>
          </a:p>
        </p:txBody>
      </p:sp>
      <p:pic>
        <p:nvPicPr>
          <p:cNvPr id="13" name="Immagine 4">
            <a:extLst>
              <a:ext uri="{FF2B5EF4-FFF2-40B4-BE49-F238E27FC236}">
                <a16:creationId xmlns:a16="http://schemas.microsoft.com/office/drawing/2014/main" id="{499BCED2-6EB3-4E2C-B48E-6051A3E9113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3" name="Group 17">
            <a:extLst>
              <a:ext uri="{FF2B5EF4-FFF2-40B4-BE49-F238E27FC236}">
                <a16:creationId xmlns:a16="http://schemas.microsoft.com/office/drawing/2014/main" id="{63104C8C-DB80-4E89-BCFA-9CD4497797C7}"/>
              </a:ext>
            </a:extLst>
          </p:cNvPr>
          <p:cNvGrpSpPr>
            <a:grpSpLocks/>
          </p:cNvGrpSpPr>
          <p:nvPr/>
        </p:nvGrpSpPr>
        <p:grpSpPr bwMode="auto">
          <a:xfrm>
            <a:off x="12376" y="6588464"/>
            <a:ext cx="9690761" cy="288189"/>
            <a:chOff x="48" y="4034"/>
            <a:chExt cx="5088" cy="238"/>
          </a:xfrm>
        </p:grpSpPr>
        <p:pic>
          <p:nvPicPr>
            <p:cNvPr id="325645" name="Picture 13" descr="trien1">
              <a:extLst>
                <a:ext uri="{FF2B5EF4-FFF2-40B4-BE49-F238E27FC236}">
                  <a16:creationId xmlns:a16="http://schemas.microsoft.com/office/drawing/2014/main" id="{6719179B-866C-43A4-84E8-C736B2F14765}"/>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0732" name="Rectangle 14">
              <a:extLst>
                <a:ext uri="{FF2B5EF4-FFF2-40B4-BE49-F238E27FC236}">
                  <a16:creationId xmlns:a16="http://schemas.microsoft.com/office/drawing/2014/main" id="{6FD26198-CE1E-48F7-A804-0C88F70D5285}"/>
                </a:ext>
              </a:extLst>
            </p:cNvPr>
            <p:cNvSpPr>
              <a:spLocks noChangeArrowheads="1"/>
            </p:cNvSpPr>
            <p:nvPr/>
          </p:nvSpPr>
          <p:spPr bwMode="auto">
            <a:xfrm>
              <a:off x="48" y="4034"/>
              <a:ext cx="4628" cy="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	Laurea Magistrale in Analisi e Gestione dell’Ambiente, WATER AND COASTAL MANAGEMENT (WACOMA )</a:t>
              </a:r>
            </a:p>
          </p:txBody>
        </p:sp>
      </p:grpSp>
      <p:sp>
        <p:nvSpPr>
          <p:cNvPr id="30726" name="Rectangle 14">
            <a:extLst>
              <a:ext uri="{FF2B5EF4-FFF2-40B4-BE49-F238E27FC236}">
                <a16:creationId xmlns:a16="http://schemas.microsoft.com/office/drawing/2014/main" id="{BFE25788-4E74-4378-9567-F1AB4DE99580}"/>
              </a:ext>
            </a:extLst>
          </p:cNvPr>
          <p:cNvSpPr>
            <a:spLocks noChangeArrowheads="1"/>
          </p:cNvSpPr>
          <p:nvPr/>
        </p:nvSpPr>
        <p:spPr bwMode="auto">
          <a:xfrm>
            <a:off x="8501897" y="6588464"/>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14/20</a:t>
            </a:r>
          </a:p>
        </p:txBody>
      </p:sp>
      <p:pic>
        <p:nvPicPr>
          <p:cNvPr id="30722" name="Picture 4" descr="A close up of a map&#10;&#10;Description automatically generated">
            <a:extLst>
              <a:ext uri="{FF2B5EF4-FFF2-40B4-BE49-F238E27FC236}">
                <a16:creationId xmlns:a16="http://schemas.microsoft.com/office/drawing/2014/main" id="{B3ED3078-E1E5-473D-9AF0-AE8280AC13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43496" y="1151569"/>
            <a:ext cx="7741414" cy="2615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7" name="Picture 5" descr="A close up of a map&#10;&#10;Description automatically generated">
            <a:extLst>
              <a:ext uri="{FF2B5EF4-FFF2-40B4-BE49-F238E27FC236}">
                <a16:creationId xmlns:a16="http://schemas.microsoft.com/office/drawing/2014/main" id="{84FDF52C-7EB2-4C11-BD25-F1D8B2E2E3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32" y="3692597"/>
            <a:ext cx="7741414" cy="2669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2">
            <a:extLst>
              <a:ext uri="{FF2B5EF4-FFF2-40B4-BE49-F238E27FC236}">
                <a16:creationId xmlns:a16="http://schemas.microsoft.com/office/drawing/2014/main" id="{CBBA11A9-5F5C-44C8-8CAB-B6FF4799A1FC}"/>
              </a:ext>
            </a:extLst>
          </p:cNvPr>
          <p:cNvSpPr/>
          <p:nvPr/>
        </p:nvSpPr>
        <p:spPr>
          <a:xfrm>
            <a:off x="550652" y="263149"/>
            <a:ext cx="3529139"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pic>
        <p:nvPicPr>
          <p:cNvPr id="14" name="Immagine 4">
            <a:extLst>
              <a:ext uri="{FF2B5EF4-FFF2-40B4-BE49-F238E27FC236}">
                <a16:creationId xmlns:a16="http://schemas.microsoft.com/office/drawing/2014/main" id="{C122C0F3-5358-47CB-A807-2D1D5B15445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BF6D22F-70BC-492E-80DB-A1193460469F}"/>
              </a:ext>
            </a:extLst>
          </p:cNvPr>
          <p:cNvSpPr/>
          <p:nvPr/>
        </p:nvSpPr>
        <p:spPr>
          <a:xfrm>
            <a:off x="12375" y="1616513"/>
            <a:ext cx="2040360" cy="1811258"/>
          </a:xfrm>
          <a:prstGeom prst="rect">
            <a:avLst/>
          </a:prstGeom>
        </p:spPr>
        <p:txBody>
          <a:bodyPr wrap="square">
            <a:spAutoFit/>
          </a:bodyPr>
          <a:lstStyle/>
          <a:p>
            <a:r>
              <a:rPr lang="en-US" sz="1397" b="1" dirty="0">
                <a:solidFill>
                  <a:schemeClr val="accent1"/>
                </a:solidFill>
                <a:latin typeface="Arial" panose="020B0604020202020204" pitchFamily="34" charset="0"/>
                <a:cs typeface="Arial" panose="020B0604020202020204" pitchFamily="34" charset="0"/>
              </a:rPr>
              <a:t>1. </a:t>
            </a:r>
            <a:r>
              <a:rPr lang="en-US" sz="1397" dirty="0">
                <a:latin typeface="Arial" panose="020B0604020202020204" pitchFamily="34" charset="0"/>
                <a:cs typeface="Arial" panose="020B0604020202020204" pitchFamily="34" charset="0"/>
              </a:rPr>
              <a:t>The rate of subsidence for sub-period of 1972 - 1982 remains the highest recorded rate of subsidence (&gt; 80 mm/yr) in the last half-century. </a:t>
            </a:r>
          </a:p>
        </p:txBody>
      </p:sp>
      <p:sp>
        <p:nvSpPr>
          <p:cNvPr id="4" name="Rectangle 3">
            <a:extLst>
              <a:ext uri="{FF2B5EF4-FFF2-40B4-BE49-F238E27FC236}">
                <a16:creationId xmlns:a16="http://schemas.microsoft.com/office/drawing/2014/main" id="{81DF10A4-7410-4A4F-AE9B-1AC37039D7D4}"/>
              </a:ext>
            </a:extLst>
          </p:cNvPr>
          <p:cNvSpPr/>
          <p:nvPr/>
        </p:nvSpPr>
        <p:spPr>
          <a:xfrm>
            <a:off x="7870227" y="4229946"/>
            <a:ext cx="1752850" cy="1811258"/>
          </a:xfrm>
          <a:prstGeom prst="rect">
            <a:avLst/>
          </a:prstGeom>
        </p:spPr>
        <p:txBody>
          <a:bodyPr wrap="square">
            <a:spAutoFit/>
          </a:bodyPr>
          <a:lstStyle/>
          <a:p>
            <a:pPr>
              <a:buClr>
                <a:schemeClr val="accent1"/>
              </a:buClr>
              <a:buSzPct val="120000"/>
            </a:pPr>
            <a:r>
              <a:rPr lang="en-US" altLang="en-US" sz="1397" dirty="0">
                <a:solidFill>
                  <a:schemeClr val="accent1"/>
                </a:solidFill>
                <a:latin typeface="Arial" panose="020B0604020202020204" pitchFamily="34" charset="0"/>
                <a:cs typeface="Arial" panose="020B0604020202020204" pitchFamily="34" charset="0"/>
              </a:rPr>
              <a:t>2. </a:t>
            </a:r>
            <a:r>
              <a:rPr lang="en-US" altLang="en-US" sz="1397" dirty="0">
                <a:latin typeface="Arial" panose="020B0604020202020204" pitchFamily="34" charset="0"/>
                <a:cs typeface="Arial" panose="020B0604020202020204" pitchFamily="34" charset="0"/>
              </a:rPr>
              <a:t>Recently, the </a:t>
            </a:r>
            <a:r>
              <a:rPr lang="en-US" altLang="en-US" sz="1397" b="1" dirty="0">
                <a:latin typeface="Arial" panose="020B0604020202020204" pitchFamily="34" charset="0"/>
                <a:cs typeface="Arial" panose="020B0604020202020204" pitchFamily="34" charset="0"/>
              </a:rPr>
              <a:t>area inland </a:t>
            </a:r>
            <a:r>
              <a:rPr lang="en-US" altLang="en-US" sz="1397" dirty="0">
                <a:latin typeface="Arial" panose="020B0604020202020204" pitchFamily="34" charset="0"/>
                <a:cs typeface="Arial" panose="020B0604020202020204" pitchFamily="34" charset="0"/>
              </a:rPr>
              <a:t>is more stable than the area along the coast (~20 mm/yr), particularly in the Quinto and the Rasponi basins. </a:t>
            </a:r>
          </a:p>
        </p:txBody>
      </p:sp>
      <p:sp>
        <p:nvSpPr>
          <p:cNvPr id="5" name="Rectangle 4">
            <a:extLst>
              <a:ext uri="{FF2B5EF4-FFF2-40B4-BE49-F238E27FC236}">
                <a16:creationId xmlns:a16="http://schemas.microsoft.com/office/drawing/2014/main" id="{1268A7A4-510D-4290-8B1B-898BFFEB1812}"/>
              </a:ext>
            </a:extLst>
          </p:cNvPr>
          <p:cNvSpPr/>
          <p:nvPr/>
        </p:nvSpPr>
        <p:spPr>
          <a:xfrm>
            <a:off x="4611527" y="743642"/>
            <a:ext cx="4845381" cy="521888"/>
          </a:xfrm>
          <a:prstGeom prst="rect">
            <a:avLst/>
          </a:prstGeom>
        </p:spPr>
        <p:txBody>
          <a:bodyPr>
            <a:spAutoFit/>
          </a:bodyPr>
          <a:lstStyle/>
          <a:p>
            <a:pPr>
              <a:buClr>
                <a:schemeClr val="accent1"/>
              </a:buClr>
              <a:buSzPct val="120000"/>
            </a:pPr>
            <a:r>
              <a:rPr lang="en-US" altLang="en-US" sz="1397" dirty="0">
                <a:solidFill>
                  <a:schemeClr val="accent1"/>
                </a:solidFill>
                <a:latin typeface="Arial" panose="020B0604020202020204" pitchFamily="34" charset="0"/>
                <a:cs typeface="Arial" panose="020B0604020202020204" pitchFamily="34" charset="0"/>
              </a:rPr>
              <a:t>3. </a:t>
            </a:r>
            <a:r>
              <a:rPr lang="en-US" altLang="en-US" sz="1397" dirty="0">
                <a:latin typeface="Arial" panose="020B0604020202020204" pitchFamily="34" charset="0"/>
                <a:cs typeface="Arial" panose="020B0604020202020204" pitchFamily="34" charset="0"/>
              </a:rPr>
              <a:t>The San Vitale basin has maintained its stability </a:t>
            </a:r>
            <a:r>
              <a:rPr lang="en-US" altLang="en-US" sz="1397" b="1" dirty="0">
                <a:latin typeface="Arial" panose="020B0604020202020204" pitchFamily="34" charset="0"/>
                <a:cs typeface="Arial" panose="020B0604020202020204" pitchFamily="34" charset="0"/>
              </a:rPr>
              <a:t>in the last 15 years (~2.5 mm/year).</a:t>
            </a:r>
          </a:p>
        </p:txBody>
      </p:sp>
      <p:sp>
        <p:nvSpPr>
          <p:cNvPr id="30729" name="Rectangle 2">
            <a:extLst>
              <a:ext uri="{FF2B5EF4-FFF2-40B4-BE49-F238E27FC236}">
                <a16:creationId xmlns:a16="http://schemas.microsoft.com/office/drawing/2014/main" id="{B3779D69-007A-4C8D-9FD0-C9F331D56859}"/>
              </a:ext>
            </a:extLst>
          </p:cNvPr>
          <p:cNvSpPr>
            <a:spLocks noChangeArrowheads="1"/>
          </p:cNvSpPr>
          <p:nvPr/>
        </p:nvSpPr>
        <p:spPr bwMode="auto">
          <a:xfrm>
            <a:off x="26867" y="6168658"/>
            <a:ext cx="8365694" cy="37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FontTx/>
              <a:buNone/>
            </a:pPr>
            <a:r>
              <a:rPr lang="en-US" altLang="en-US" sz="1397" b="1" i="1" dirty="0">
                <a:latin typeface="Arial" panose="020B0604020202020204" pitchFamily="34" charset="0"/>
                <a:cs typeface="Arial" panose="020B0604020202020204" pitchFamily="34" charset="0"/>
              </a:rPr>
              <a:t>A subsidence map </a:t>
            </a:r>
            <a:r>
              <a:rPr lang="en-US" altLang="en-US" sz="1397" i="1" dirty="0">
                <a:latin typeface="Arial" panose="020B0604020202020204" pitchFamily="34" charset="0"/>
                <a:cs typeface="Arial" panose="020B0604020202020204" pitchFamily="34" charset="0"/>
              </a:rPr>
              <a:t>of low-lying coastal basins showing the severity of subsidence from 1972 to 2016.</a:t>
            </a:r>
            <a:endParaRPr lang="en-GB" altLang="en-US" sz="1397" i="1" dirty="0">
              <a:latin typeface="Arial" panose="020B0604020202020204" pitchFamily="34" charset="0"/>
              <a:cs typeface="Arial" panose="020B0604020202020204" pitchFamily="34" charset="0"/>
            </a:endParaRPr>
          </a:p>
        </p:txBody>
      </p:sp>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770" name="Group 17">
            <a:extLst>
              <a:ext uri="{FF2B5EF4-FFF2-40B4-BE49-F238E27FC236}">
                <a16:creationId xmlns:a16="http://schemas.microsoft.com/office/drawing/2014/main" id="{995D50DE-4F66-46E7-BC50-29288FAC9E29}"/>
              </a:ext>
            </a:extLst>
          </p:cNvPr>
          <p:cNvGrpSpPr>
            <a:grpSpLocks/>
          </p:cNvGrpSpPr>
          <p:nvPr/>
        </p:nvGrpSpPr>
        <p:grpSpPr bwMode="auto">
          <a:xfrm>
            <a:off x="-3459" y="6516613"/>
            <a:ext cx="9711347" cy="316692"/>
            <a:chOff x="48" y="4044"/>
            <a:chExt cx="5088" cy="228"/>
          </a:xfrm>
        </p:grpSpPr>
        <p:pic>
          <p:nvPicPr>
            <p:cNvPr id="325645" name="Picture 13" descr="trien1">
              <a:extLst>
                <a:ext uri="{FF2B5EF4-FFF2-40B4-BE49-F238E27FC236}">
                  <a16:creationId xmlns:a16="http://schemas.microsoft.com/office/drawing/2014/main" id="{1CD040A4-758D-4B2A-8BB9-E6EC959D7B13}"/>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25646" name="Rectangle 14">
              <a:extLst>
                <a:ext uri="{FF2B5EF4-FFF2-40B4-BE49-F238E27FC236}">
                  <a16:creationId xmlns:a16="http://schemas.microsoft.com/office/drawing/2014/main" id="{B6BD0730-672C-4286-BC6A-E85B496A57E9}"/>
                </a:ext>
              </a:extLst>
            </p:cNvPr>
            <p:cNvSpPr>
              <a:spLocks noChangeArrowheads="1"/>
            </p:cNvSpPr>
            <p:nvPr/>
          </p:nvSpPr>
          <p:spPr bwMode="auto">
            <a:xfrm>
              <a:off x="630" y="4073"/>
              <a:ext cx="3922" cy="181"/>
            </a:xfrm>
            <a:prstGeom prst="rect">
              <a:avLst/>
            </a:prstGeom>
            <a:noFill/>
            <a:ln>
              <a:noFill/>
            </a:ln>
            <a:effectLst/>
          </p:spPr>
          <p:txBody>
            <a:bodyPr>
              <a:spAutoFit/>
            </a:bodyPr>
            <a:lstStyle/>
            <a:p>
              <a:pPr algn="ctr" eaLnBrk="1" hangingPunct="1">
                <a:defRPr/>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2772" name="Rectangle 2">
            <a:extLst>
              <a:ext uri="{FF2B5EF4-FFF2-40B4-BE49-F238E27FC236}">
                <a16:creationId xmlns:a16="http://schemas.microsoft.com/office/drawing/2014/main" id="{8B602D76-1909-4A6D-B3DA-FC127014FAAE}"/>
              </a:ext>
            </a:extLst>
          </p:cNvPr>
          <p:cNvSpPr>
            <a:spLocks noChangeArrowheads="1"/>
          </p:cNvSpPr>
          <p:nvPr/>
        </p:nvSpPr>
        <p:spPr bwMode="auto">
          <a:xfrm>
            <a:off x="140830" y="1011697"/>
            <a:ext cx="4740427" cy="5209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buSzPct val="120000"/>
              <a:buFont typeface="Wingdings" panose="05000000000000000000" pitchFamily="2" charset="2"/>
              <a:buChar char="§"/>
            </a:pPr>
            <a:r>
              <a:rPr lang="en-US" altLang="en-US" sz="1397" dirty="0">
                <a:solidFill>
                  <a:srgbClr val="000000"/>
                </a:solidFill>
                <a:latin typeface="Arial" panose="020B0604020202020204" pitchFamily="34" charset="0"/>
                <a:cs typeface="Arial" panose="020B0604020202020204" pitchFamily="34" charset="0"/>
              </a:rPr>
              <a:t>Most of the </a:t>
            </a:r>
            <a:r>
              <a:rPr lang="en-US" altLang="en-US" sz="1397" b="1" dirty="0">
                <a:solidFill>
                  <a:srgbClr val="000000"/>
                </a:solidFill>
                <a:latin typeface="Arial" panose="020B0604020202020204" pitchFamily="34" charset="0"/>
                <a:cs typeface="Arial" panose="020B0604020202020204" pitchFamily="34" charset="0"/>
              </a:rPr>
              <a:t>extreme temperature </a:t>
            </a:r>
            <a:r>
              <a:rPr lang="en-US" altLang="en-US" sz="1397" dirty="0">
                <a:solidFill>
                  <a:srgbClr val="000000"/>
                </a:solidFill>
                <a:latin typeface="Arial" panose="020B0604020202020204" pitchFamily="34" charset="0"/>
                <a:cs typeface="Arial" panose="020B0604020202020204" pitchFamily="34" charset="0"/>
              </a:rPr>
              <a:t>indices examined are </a:t>
            </a:r>
            <a:r>
              <a:rPr lang="en-US" altLang="en-US" sz="1397" u="sng" dirty="0">
                <a:solidFill>
                  <a:srgbClr val="000000"/>
                </a:solidFill>
                <a:latin typeface="Arial" panose="020B0604020202020204" pitchFamily="34" charset="0"/>
                <a:cs typeface="Arial" panose="020B0604020202020204" pitchFamily="34" charset="0"/>
              </a:rPr>
              <a:t>significant in trend</a:t>
            </a:r>
            <a:r>
              <a:rPr lang="en-US" altLang="en-US" sz="1397" dirty="0">
                <a:solidFill>
                  <a:srgbClr val="000000"/>
                </a:solidFill>
                <a:latin typeface="Arial" panose="020B0604020202020204" pitchFamily="34" charset="0"/>
                <a:cs typeface="Arial" panose="020B0604020202020204" pitchFamily="34" charset="0"/>
              </a:rPr>
              <a:t>. These include the hottest day (TXx), hottest night (TNx), the length of time in which plants can grow (GSL) and the number of days contributing to a warm period, at least 6 days long (WSDI), the days when the maximum temperature exceeds 25°C (SU-25) […]</a:t>
            </a:r>
          </a:p>
          <a:p>
            <a:pPr marL="0" indent="0">
              <a:lnSpc>
                <a:spcPct val="150000"/>
              </a:lnSpc>
              <a:spcBef>
                <a:spcPct val="0"/>
              </a:spcBef>
              <a:buClr>
                <a:schemeClr val="accent1"/>
              </a:buClr>
              <a:buSzPct val="120000"/>
              <a:buNone/>
            </a:pPr>
            <a:endParaRPr lang="en-US" altLang="en-US" sz="1397" dirty="0">
              <a:solidFill>
                <a:srgbClr val="000000"/>
              </a:solidFill>
              <a:latin typeface="Arial" panose="020B060402020202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397" dirty="0">
                <a:solidFill>
                  <a:srgbClr val="000000"/>
                </a:solidFill>
                <a:latin typeface="Arial" panose="020B0604020202020204" pitchFamily="34" charset="0"/>
                <a:cs typeface="Arial" panose="020B0604020202020204" pitchFamily="34" charset="0"/>
              </a:rPr>
              <a:t> All </a:t>
            </a:r>
            <a:r>
              <a:rPr lang="en-US" altLang="en-US" sz="1397" b="1" dirty="0">
                <a:solidFill>
                  <a:srgbClr val="000000"/>
                </a:solidFill>
                <a:latin typeface="Arial" panose="020B0604020202020204" pitchFamily="34" charset="0"/>
                <a:cs typeface="Arial" panose="020B0604020202020204" pitchFamily="34" charset="0"/>
              </a:rPr>
              <a:t>rainfall extremes indices </a:t>
            </a:r>
            <a:r>
              <a:rPr lang="en-US" altLang="en-US" sz="1397" dirty="0">
                <a:solidFill>
                  <a:srgbClr val="000000"/>
                </a:solidFill>
                <a:latin typeface="Arial" panose="020B0604020202020204" pitchFamily="34" charset="0"/>
                <a:cs typeface="Arial" panose="020B0604020202020204" pitchFamily="34" charset="0"/>
              </a:rPr>
              <a:t>examined are </a:t>
            </a:r>
            <a:r>
              <a:rPr lang="en-US" altLang="en-US" sz="1397" u="sng" dirty="0">
                <a:solidFill>
                  <a:srgbClr val="000000"/>
                </a:solidFill>
                <a:latin typeface="Arial" panose="020B0604020202020204" pitchFamily="34" charset="0"/>
                <a:cs typeface="Arial" panose="020B0604020202020204" pitchFamily="34" charset="0"/>
              </a:rPr>
              <a:t>insignificant in trend</a:t>
            </a:r>
            <a:r>
              <a:rPr lang="en-US" altLang="en-US" sz="1397" dirty="0">
                <a:solidFill>
                  <a:srgbClr val="000000"/>
                </a:solidFill>
                <a:latin typeface="Arial" panose="020B0604020202020204" pitchFamily="34" charset="0"/>
                <a:cs typeface="Arial" panose="020B0604020202020204" pitchFamily="34" charset="0"/>
              </a:rPr>
              <a:t>. These includes longest wet spell (CWD), days when rainfall is at least 10 mm or 20 mm, (R10mm or R20mm) and the average daily wet-day rainfall intensity (SDII), the total wet-day rainfall (PRCPTOT), the longest dry spell (CDD), the maximum amount of rain that falls in 5-consecutive days (RX5day) […].</a:t>
            </a:r>
          </a:p>
        </p:txBody>
      </p:sp>
      <p:pic>
        <p:nvPicPr>
          <p:cNvPr id="32774" name="Content Placeholder 25">
            <a:extLst>
              <a:ext uri="{FF2B5EF4-FFF2-40B4-BE49-F238E27FC236}">
                <a16:creationId xmlns:a16="http://schemas.microsoft.com/office/drawing/2014/main" id="{56D260F9-A811-45DD-BE79-06285866BDE2}"/>
              </a:ext>
            </a:extLst>
          </p:cNvPr>
          <p:cNvPicPr>
            <a:picLocks noChangeArrowheads="1"/>
          </p:cNvPicPr>
          <p:nvPr/>
        </p:nvPicPr>
        <p:blipFill>
          <a:blip r:embed="rId4">
            <a:extLst>
              <a:ext uri="{28A0092B-C50C-407E-A947-70E740481C1C}">
                <a14:useLocalDpi xmlns:a14="http://schemas.microsoft.com/office/drawing/2010/main" val="0"/>
              </a:ext>
            </a:extLst>
          </a:blip>
          <a:srcRect t="5318"/>
          <a:stretch>
            <a:fillRect/>
          </a:stretch>
        </p:blipFill>
        <p:spPr bwMode="auto">
          <a:xfrm>
            <a:off x="4850305" y="937359"/>
            <a:ext cx="4546329" cy="24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Content Placeholder 18">
            <a:extLst>
              <a:ext uri="{FF2B5EF4-FFF2-40B4-BE49-F238E27FC236}">
                <a16:creationId xmlns:a16="http://schemas.microsoft.com/office/drawing/2014/main" id="{64743078-39E2-45AA-8469-3C55F43BE12D}"/>
              </a:ext>
            </a:extLst>
          </p:cNvPr>
          <p:cNvPicPr>
            <a:picLocks noChangeArrowheads="1"/>
          </p:cNvPicPr>
          <p:nvPr/>
        </p:nvPicPr>
        <p:blipFill>
          <a:blip r:embed="rId5">
            <a:extLst>
              <a:ext uri="{28A0092B-C50C-407E-A947-70E740481C1C}">
                <a14:useLocalDpi xmlns:a14="http://schemas.microsoft.com/office/drawing/2010/main" val="0"/>
              </a:ext>
            </a:extLst>
          </a:blip>
          <a:srcRect t="5908"/>
          <a:stretch>
            <a:fillRect/>
          </a:stretch>
        </p:blipFill>
        <p:spPr bwMode="auto">
          <a:xfrm>
            <a:off x="4850305" y="3434053"/>
            <a:ext cx="4546329" cy="250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6" name="Rectangle 3">
            <a:extLst>
              <a:ext uri="{FF2B5EF4-FFF2-40B4-BE49-F238E27FC236}">
                <a16:creationId xmlns:a16="http://schemas.microsoft.com/office/drawing/2014/main" id="{97D187B7-1381-4BA8-9D94-7A5D496EF3F5}"/>
              </a:ext>
            </a:extLst>
          </p:cNvPr>
          <p:cNvSpPr>
            <a:spLocks noChangeArrowheads="1"/>
          </p:cNvSpPr>
          <p:nvPr/>
        </p:nvSpPr>
        <p:spPr bwMode="auto">
          <a:xfrm>
            <a:off x="4897990" y="5983859"/>
            <a:ext cx="4295427" cy="52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US" altLang="en-US" sz="1397" b="1" i="1" dirty="0">
                <a:latin typeface="Arial" panose="020B0604020202020204" pitchFamily="34" charset="0"/>
                <a:cs typeface="Arial" panose="020B0604020202020204" pitchFamily="34" charset="0"/>
              </a:rPr>
              <a:t>(Trend example)</a:t>
            </a:r>
            <a:r>
              <a:rPr lang="en-US" altLang="en-US" sz="1397" i="1" dirty="0">
                <a:latin typeface="Arial" panose="020B0604020202020204" pitchFamily="34" charset="0"/>
                <a:cs typeface="Arial" panose="020B0604020202020204" pitchFamily="34" charset="0"/>
              </a:rPr>
              <a:t> - Annual temperature extremes index (top) and rainfall extreme index (bottom)</a:t>
            </a:r>
            <a:endParaRPr lang="en-GB" altLang="en-US" sz="1397" i="1" dirty="0">
              <a:latin typeface="Arial" panose="020B0604020202020204" pitchFamily="34" charset="0"/>
              <a:cs typeface="Arial" panose="020B0604020202020204" pitchFamily="34" charset="0"/>
            </a:endParaRPr>
          </a:p>
        </p:txBody>
      </p:sp>
      <p:sp>
        <p:nvSpPr>
          <p:cNvPr id="32777" name="Rectangle 13">
            <a:extLst>
              <a:ext uri="{FF2B5EF4-FFF2-40B4-BE49-F238E27FC236}">
                <a16:creationId xmlns:a16="http://schemas.microsoft.com/office/drawing/2014/main" id="{9D8328DC-7A86-40EB-93DE-3D57FC8EB0DA}"/>
              </a:ext>
            </a:extLst>
          </p:cNvPr>
          <p:cNvSpPr>
            <a:spLocks noChangeArrowheads="1"/>
          </p:cNvSpPr>
          <p:nvPr/>
        </p:nvSpPr>
        <p:spPr bwMode="auto">
          <a:xfrm>
            <a:off x="8567054" y="6516613"/>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15/20</a:t>
            </a:r>
          </a:p>
        </p:txBody>
      </p:sp>
      <p:sp>
        <p:nvSpPr>
          <p:cNvPr id="13" name="Rectangle 12">
            <a:extLst>
              <a:ext uri="{FF2B5EF4-FFF2-40B4-BE49-F238E27FC236}">
                <a16:creationId xmlns:a16="http://schemas.microsoft.com/office/drawing/2014/main" id="{D321FC35-2851-4E70-872C-BC5ADF91AE55}"/>
              </a:ext>
            </a:extLst>
          </p:cNvPr>
          <p:cNvSpPr/>
          <p:nvPr/>
        </p:nvSpPr>
        <p:spPr>
          <a:xfrm>
            <a:off x="133157" y="330837"/>
            <a:ext cx="3529139"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pic>
        <p:nvPicPr>
          <p:cNvPr id="14" name="Immagine 4">
            <a:extLst>
              <a:ext uri="{FF2B5EF4-FFF2-40B4-BE49-F238E27FC236}">
                <a16:creationId xmlns:a16="http://schemas.microsoft.com/office/drawing/2014/main" id="{7E472413-74BC-4B2C-A836-857885A00B1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818" name="Group 17">
            <a:extLst>
              <a:ext uri="{FF2B5EF4-FFF2-40B4-BE49-F238E27FC236}">
                <a16:creationId xmlns:a16="http://schemas.microsoft.com/office/drawing/2014/main" id="{67C962BD-F682-4681-85AA-9E883891DA32}"/>
              </a:ext>
            </a:extLst>
          </p:cNvPr>
          <p:cNvGrpSpPr>
            <a:grpSpLocks/>
          </p:cNvGrpSpPr>
          <p:nvPr/>
        </p:nvGrpSpPr>
        <p:grpSpPr bwMode="auto">
          <a:xfrm>
            <a:off x="12376" y="6542779"/>
            <a:ext cx="9695512" cy="275522"/>
            <a:chOff x="48" y="4044"/>
            <a:chExt cx="5088" cy="228"/>
          </a:xfrm>
        </p:grpSpPr>
        <p:pic>
          <p:nvPicPr>
            <p:cNvPr id="325645" name="Picture 13" descr="trien1">
              <a:extLst>
                <a:ext uri="{FF2B5EF4-FFF2-40B4-BE49-F238E27FC236}">
                  <a16:creationId xmlns:a16="http://schemas.microsoft.com/office/drawing/2014/main" id="{05500677-4D54-4BF0-84EF-999C17AEC44B}"/>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4827" name="Rectangle 14">
              <a:extLst>
                <a:ext uri="{FF2B5EF4-FFF2-40B4-BE49-F238E27FC236}">
                  <a16:creationId xmlns:a16="http://schemas.microsoft.com/office/drawing/2014/main" id="{643E803C-BDDB-4106-8B35-4581DC622C63}"/>
                </a:ext>
              </a:extLst>
            </p:cNvPr>
            <p:cNvSpPr>
              <a:spLocks noChangeArrowheads="1"/>
            </p:cNvSpPr>
            <p:nvPr/>
          </p:nvSpPr>
          <p:spPr bwMode="auto">
            <a:xfrm>
              <a:off x="48" y="4085"/>
              <a:ext cx="4547"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4820" name="Rectangle 19">
            <a:extLst>
              <a:ext uri="{FF2B5EF4-FFF2-40B4-BE49-F238E27FC236}">
                <a16:creationId xmlns:a16="http://schemas.microsoft.com/office/drawing/2014/main" id="{9ACAA0BB-A9CB-4604-B625-8E26372EC4D8}"/>
              </a:ext>
            </a:extLst>
          </p:cNvPr>
          <p:cNvSpPr>
            <a:spLocks noChangeArrowheads="1"/>
          </p:cNvSpPr>
          <p:nvPr/>
        </p:nvSpPr>
        <p:spPr bwMode="auto">
          <a:xfrm>
            <a:off x="8511228" y="6537173"/>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16/20</a:t>
            </a:r>
          </a:p>
        </p:txBody>
      </p:sp>
      <p:sp>
        <p:nvSpPr>
          <p:cNvPr id="34821" name="Rectangle 6">
            <a:extLst>
              <a:ext uri="{FF2B5EF4-FFF2-40B4-BE49-F238E27FC236}">
                <a16:creationId xmlns:a16="http://schemas.microsoft.com/office/drawing/2014/main" id="{D408DA1C-B3CC-4071-BF85-419D1079391B}"/>
              </a:ext>
            </a:extLst>
          </p:cNvPr>
          <p:cNvSpPr>
            <a:spLocks noChangeArrowheads="1"/>
          </p:cNvSpPr>
          <p:nvPr/>
        </p:nvSpPr>
        <p:spPr bwMode="auto">
          <a:xfrm>
            <a:off x="539533" y="1287547"/>
            <a:ext cx="2699654" cy="3926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FontTx/>
              <a:buNone/>
            </a:pPr>
            <a:r>
              <a:rPr lang="en-US" altLang="en-US" sz="1397" i="1" dirty="0">
                <a:latin typeface="Arial" panose="020B0604020202020204" pitchFamily="34" charset="0"/>
                <a:cs typeface="Arial" panose="020B0604020202020204" pitchFamily="34" charset="0"/>
              </a:rPr>
              <a:t>Monthly series for </a:t>
            </a:r>
            <a:r>
              <a:rPr lang="en-US" altLang="en-US" sz="1397" b="1" i="1" dirty="0">
                <a:latin typeface="Arial" panose="020B0604020202020204" pitchFamily="34" charset="0"/>
                <a:cs typeface="Arial" panose="020B0604020202020204" pitchFamily="34" charset="0"/>
              </a:rPr>
              <a:t>drought indices </a:t>
            </a:r>
            <a:r>
              <a:rPr lang="en-US" altLang="en-US" sz="1397" i="1" dirty="0">
                <a:latin typeface="Arial" panose="020B0604020202020204" pitchFamily="34" charset="0"/>
                <a:cs typeface="Arial" panose="020B0604020202020204" pitchFamily="34" charset="0"/>
              </a:rPr>
              <a:t>in the low-lying areas; (a) SPI (b) SPEI from 1971 to 2018. Positive SPI values indicate higher than median precipitation, whereas negative values indicate less than median precipitation. The magnitude of departure from zero represents a probability of occurrence (Hayes et al., 1999). </a:t>
            </a:r>
            <a:endParaRPr lang="en-GB" altLang="en-US" sz="1397" b="1" i="1" dirty="0">
              <a:latin typeface="Comic Sans MS" panose="030F0702030302020204" pitchFamily="66" charset="0"/>
            </a:endParaRPr>
          </a:p>
        </p:txBody>
      </p:sp>
      <p:sp>
        <p:nvSpPr>
          <p:cNvPr id="12" name="Rectangle 11">
            <a:extLst>
              <a:ext uri="{FF2B5EF4-FFF2-40B4-BE49-F238E27FC236}">
                <a16:creationId xmlns:a16="http://schemas.microsoft.com/office/drawing/2014/main" id="{7D4453A3-C180-45E1-B800-D2E63876C1C6}"/>
              </a:ext>
            </a:extLst>
          </p:cNvPr>
          <p:cNvSpPr/>
          <p:nvPr/>
        </p:nvSpPr>
        <p:spPr>
          <a:xfrm>
            <a:off x="335178" y="270877"/>
            <a:ext cx="3529139"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pic>
        <p:nvPicPr>
          <p:cNvPr id="13" name="Immagine 4">
            <a:extLst>
              <a:ext uri="{FF2B5EF4-FFF2-40B4-BE49-F238E27FC236}">
                <a16:creationId xmlns:a16="http://schemas.microsoft.com/office/drawing/2014/main" id="{CF8F3302-A7D9-4F4A-92EC-998BB1D7CB0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5DEE40B7-DE68-4D40-A25B-07D3748009FA}"/>
              </a:ext>
            </a:extLst>
          </p:cNvPr>
          <p:cNvPicPr>
            <a:picLocks noChangeAspect="1"/>
          </p:cNvPicPr>
          <p:nvPr/>
        </p:nvPicPr>
        <p:blipFill>
          <a:blip r:embed="rId5"/>
          <a:stretch>
            <a:fillRect/>
          </a:stretch>
        </p:blipFill>
        <p:spPr>
          <a:xfrm>
            <a:off x="3239186" y="1290909"/>
            <a:ext cx="5797409" cy="4791594"/>
          </a:xfrm>
          <a:prstGeom prst="rect">
            <a:avLst/>
          </a:prstGeom>
        </p:spPr>
      </p:pic>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866" name="Group 17">
            <a:extLst>
              <a:ext uri="{FF2B5EF4-FFF2-40B4-BE49-F238E27FC236}">
                <a16:creationId xmlns:a16="http://schemas.microsoft.com/office/drawing/2014/main" id="{118E16B5-9412-437E-8853-DE37A9E5CADA}"/>
              </a:ext>
            </a:extLst>
          </p:cNvPr>
          <p:cNvGrpSpPr>
            <a:grpSpLocks/>
          </p:cNvGrpSpPr>
          <p:nvPr/>
        </p:nvGrpSpPr>
        <p:grpSpPr bwMode="auto">
          <a:xfrm>
            <a:off x="12376" y="6580851"/>
            <a:ext cx="9695512" cy="288189"/>
            <a:chOff x="48" y="4044"/>
            <a:chExt cx="5088" cy="228"/>
          </a:xfrm>
        </p:grpSpPr>
        <p:pic>
          <p:nvPicPr>
            <p:cNvPr id="325645" name="Picture 13" descr="trien1">
              <a:extLst>
                <a:ext uri="{FF2B5EF4-FFF2-40B4-BE49-F238E27FC236}">
                  <a16:creationId xmlns:a16="http://schemas.microsoft.com/office/drawing/2014/main" id="{2C1B9FD1-4EF9-409F-B7D1-7018C16F568A}"/>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6875" name="Rectangle 14">
              <a:extLst>
                <a:ext uri="{FF2B5EF4-FFF2-40B4-BE49-F238E27FC236}">
                  <a16:creationId xmlns:a16="http://schemas.microsoft.com/office/drawing/2014/main" id="{D829C29C-FE4C-4C22-971F-2BC5195BD8F2}"/>
                </a:ext>
              </a:extLst>
            </p:cNvPr>
            <p:cNvSpPr>
              <a:spLocks noChangeArrowheads="1"/>
            </p:cNvSpPr>
            <p:nvPr/>
          </p:nvSpPr>
          <p:spPr bwMode="auto">
            <a:xfrm>
              <a:off x="48" y="4077"/>
              <a:ext cx="464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a:solidFill>
                    <a:schemeClr val="bg1"/>
                  </a:solidFill>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6869" name="Rectangle 13">
            <a:extLst>
              <a:ext uri="{FF2B5EF4-FFF2-40B4-BE49-F238E27FC236}">
                <a16:creationId xmlns:a16="http://schemas.microsoft.com/office/drawing/2014/main" id="{2ABA4181-9898-45A2-A299-4C8552DFD710}"/>
              </a:ext>
            </a:extLst>
          </p:cNvPr>
          <p:cNvSpPr>
            <a:spLocks noChangeArrowheads="1"/>
          </p:cNvSpPr>
          <p:nvPr/>
        </p:nvSpPr>
        <p:spPr bwMode="auto">
          <a:xfrm>
            <a:off x="8551285" y="6580851"/>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17/20</a:t>
            </a:r>
          </a:p>
        </p:txBody>
      </p:sp>
      <p:pic>
        <p:nvPicPr>
          <p:cNvPr id="36870" name="Picture 8">
            <a:extLst>
              <a:ext uri="{FF2B5EF4-FFF2-40B4-BE49-F238E27FC236}">
                <a16:creationId xmlns:a16="http://schemas.microsoft.com/office/drawing/2014/main" id="{304B55AD-FFA5-4460-91C3-7A13D43833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256" y="696464"/>
            <a:ext cx="5330140" cy="5327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Rectangle 3">
            <a:extLst>
              <a:ext uri="{FF2B5EF4-FFF2-40B4-BE49-F238E27FC236}">
                <a16:creationId xmlns:a16="http://schemas.microsoft.com/office/drawing/2014/main" id="{2B28311E-67A1-4E72-AFF6-503E08CE0CA5}"/>
              </a:ext>
            </a:extLst>
          </p:cNvPr>
          <p:cNvSpPr>
            <a:spLocks noChangeArrowheads="1"/>
          </p:cNvSpPr>
          <p:nvPr/>
        </p:nvSpPr>
        <p:spPr bwMode="auto">
          <a:xfrm>
            <a:off x="4250918" y="5897722"/>
            <a:ext cx="5347937" cy="6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tabLst>
                <a:tab pos="5130800" algn="l"/>
              </a:tabLst>
              <a:defRPr sz="2400">
                <a:solidFill>
                  <a:schemeClr val="tx1"/>
                </a:solidFill>
                <a:latin typeface="Verdana" panose="020B0604030504040204" pitchFamily="34" charset="0"/>
              </a:defRPr>
            </a:lvl1pPr>
            <a:lvl2pPr marL="742950" indent="-285750">
              <a:spcBef>
                <a:spcPct val="20000"/>
              </a:spcBef>
              <a:buChar char="–"/>
              <a:tabLst>
                <a:tab pos="5130800" algn="l"/>
              </a:tabLst>
              <a:defRPr sz="2000">
                <a:solidFill>
                  <a:schemeClr val="tx1"/>
                </a:solidFill>
                <a:latin typeface="Verdana" panose="020B0604030504040204" pitchFamily="34" charset="0"/>
              </a:defRPr>
            </a:lvl2pPr>
            <a:lvl3pPr marL="1143000" indent="-228600">
              <a:spcBef>
                <a:spcPct val="20000"/>
              </a:spcBef>
              <a:buChar char="•"/>
              <a:tabLst>
                <a:tab pos="5130800" algn="l"/>
              </a:tabLst>
              <a:defRPr>
                <a:solidFill>
                  <a:schemeClr val="tx1"/>
                </a:solidFill>
                <a:latin typeface="Verdana" panose="020B0604030504040204" pitchFamily="34" charset="0"/>
              </a:defRPr>
            </a:lvl3pPr>
            <a:lvl4pPr marL="1600200" indent="-228600">
              <a:spcBef>
                <a:spcPct val="20000"/>
              </a:spcBef>
              <a:buChar char="–"/>
              <a:tabLst>
                <a:tab pos="5130800" algn="l"/>
              </a:tabLst>
              <a:defRPr sz="1600">
                <a:solidFill>
                  <a:schemeClr val="tx1"/>
                </a:solidFill>
                <a:latin typeface="Verdana" panose="020B0604030504040204" pitchFamily="34" charset="0"/>
              </a:defRPr>
            </a:lvl4pPr>
            <a:lvl5pPr marL="2057400" indent="-228600">
              <a:spcBef>
                <a:spcPct val="20000"/>
              </a:spcBef>
              <a:buChar char="»"/>
              <a:tabLst>
                <a:tab pos="5130800" algn="l"/>
              </a:tabLst>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tabLst>
                <a:tab pos="5130800" algn="l"/>
              </a:tabLst>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tabLst>
                <a:tab pos="5130800" algn="l"/>
              </a:tabLst>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tabLst>
                <a:tab pos="5130800" algn="l"/>
              </a:tabLst>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tabLst>
                <a:tab pos="5130800" algn="l"/>
              </a:tabLst>
              <a:defRPr sz="1600">
                <a:solidFill>
                  <a:schemeClr val="tx1"/>
                </a:solidFill>
                <a:latin typeface="Verdana" panose="020B0604030504040204" pitchFamily="34" charset="0"/>
              </a:defRPr>
            </a:lvl9pPr>
          </a:lstStyle>
          <a:p>
            <a:pPr>
              <a:lnSpc>
                <a:spcPct val="150000"/>
              </a:lnSpc>
              <a:spcBef>
                <a:spcPts val="599"/>
              </a:spcBef>
              <a:spcAft>
                <a:spcPts val="1197"/>
              </a:spcAft>
              <a:buNone/>
            </a:pPr>
            <a:r>
              <a:rPr lang="en-GB" altLang="en-US" sz="1397" b="1" i="1" dirty="0">
                <a:solidFill>
                  <a:srgbClr val="000000"/>
                </a:solidFill>
                <a:latin typeface="Arial" panose="020B0604020202020204" pitchFamily="34" charset="0"/>
                <a:ea typeface="Calibri" panose="020F0502020204030204" pitchFamily="34" charset="0"/>
                <a:cs typeface="Times New Roman" panose="02020603050405020304" pitchFamily="18" charset="0"/>
              </a:rPr>
              <a:t>A monthly time series</a:t>
            </a:r>
            <a:r>
              <a:rPr lang="en-GB" altLang="en-US" sz="1397" i="1" dirty="0">
                <a:solidFill>
                  <a:srgbClr val="000000"/>
                </a:solidFill>
                <a:latin typeface="Arial" panose="020B0604020202020204" pitchFamily="34" charset="0"/>
                <a:ea typeface="Calibri" panose="020F0502020204030204" pitchFamily="34" charset="0"/>
                <a:cs typeface="Times New Roman" panose="02020603050405020304" pitchFamily="18" charset="0"/>
              </a:rPr>
              <a:t> showing pumping from 1971 to 2018 (in mm/month).</a:t>
            </a:r>
          </a:p>
        </p:txBody>
      </p:sp>
      <p:sp>
        <p:nvSpPr>
          <p:cNvPr id="36872" name="Rectangle 4">
            <a:extLst>
              <a:ext uri="{FF2B5EF4-FFF2-40B4-BE49-F238E27FC236}">
                <a16:creationId xmlns:a16="http://schemas.microsoft.com/office/drawing/2014/main" id="{6251F4B7-9BAF-4F2B-939F-76C5A88F29B3}"/>
              </a:ext>
            </a:extLst>
          </p:cNvPr>
          <p:cNvSpPr>
            <a:spLocks noChangeArrowheads="1"/>
          </p:cNvSpPr>
          <p:nvPr/>
        </p:nvSpPr>
        <p:spPr bwMode="auto">
          <a:xfrm>
            <a:off x="-1930" y="4117363"/>
            <a:ext cx="4536504" cy="1987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pPr>
            <a:r>
              <a:rPr lang="en-GB" altLang="en-US" sz="1397" dirty="0">
                <a:latin typeface="Arial" panose="020B0604020202020204" pitchFamily="34" charset="0"/>
                <a:ea typeface="Calibri" panose="020F0502020204030204" pitchFamily="34" charset="0"/>
                <a:cs typeface="Arial" panose="020B0604020202020204" pitchFamily="34" charset="0"/>
              </a:rPr>
              <a:t>The </a:t>
            </a:r>
            <a:r>
              <a:rPr lang="en-GB" altLang="en-US" sz="1397" u="sng" dirty="0">
                <a:latin typeface="Arial" panose="020B0604020202020204" pitchFamily="34" charset="0"/>
                <a:ea typeface="Calibri" panose="020F0502020204030204" pitchFamily="34" charset="0"/>
                <a:cs typeface="Arial" panose="020B0604020202020204" pitchFamily="34" charset="0"/>
              </a:rPr>
              <a:t>reason for the high drainage in the first decade </a:t>
            </a:r>
            <a:r>
              <a:rPr lang="en-GB" altLang="en-US" sz="1397" dirty="0">
                <a:latin typeface="Arial" panose="020B0604020202020204" pitchFamily="34" charset="0"/>
                <a:ea typeface="Calibri" panose="020F0502020204030204" pitchFamily="34" charset="0"/>
                <a:cs typeface="Arial" panose="020B0604020202020204" pitchFamily="34" charset="0"/>
              </a:rPr>
              <a:t>is related to compound conditions</a:t>
            </a:r>
          </a:p>
          <a:p>
            <a:pPr>
              <a:lnSpc>
                <a:spcPct val="150000"/>
              </a:lnSpc>
              <a:spcBef>
                <a:spcPct val="0"/>
              </a:spcBef>
              <a:buClr>
                <a:schemeClr val="accent1"/>
              </a:buClr>
            </a:pPr>
            <a:endParaRPr lang="en-GB" altLang="en-US" sz="1397" dirty="0">
              <a:latin typeface="Arial" panose="020B0604020202020204" pitchFamily="34" charset="0"/>
              <a:ea typeface="Calibri" panose="020F0502020204030204" pitchFamily="34" charset="0"/>
              <a:cs typeface="Arial" panose="020B0604020202020204" pitchFamily="34" charset="0"/>
            </a:endParaRPr>
          </a:p>
          <a:p>
            <a:pPr>
              <a:lnSpc>
                <a:spcPct val="150000"/>
              </a:lnSpc>
              <a:spcBef>
                <a:spcPct val="0"/>
              </a:spcBef>
              <a:buClr>
                <a:schemeClr val="accent1"/>
              </a:buClr>
            </a:pPr>
            <a:r>
              <a:rPr lang="en-US" altLang="en-US" sz="1397" dirty="0">
                <a:latin typeface="Arial" panose="020B0604020202020204" pitchFamily="34" charset="0"/>
                <a:ea typeface="Calibri" panose="020F0502020204030204" pitchFamily="34" charset="0"/>
                <a:cs typeface="Arial" panose="020B0604020202020204" pitchFamily="34" charset="0"/>
              </a:rPr>
              <a:t>These includes incomplete drainage of wetlands and flooding caused by severe land subsidence, and coastal extremes such as sea storms.</a:t>
            </a:r>
          </a:p>
        </p:txBody>
      </p:sp>
      <p:sp>
        <p:nvSpPr>
          <p:cNvPr id="12" name="Rectangle 11">
            <a:extLst>
              <a:ext uri="{FF2B5EF4-FFF2-40B4-BE49-F238E27FC236}">
                <a16:creationId xmlns:a16="http://schemas.microsoft.com/office/drawing/2014/main" id="{40C6E8EC-896B-46D0-A18F-74728ED9F20F}"/>
              </a:ext>
            </a:extLst>
          </p:cNvPr>
          <p:cNvSpPr/>
          <p:nvPr/>
        </p:nvSpPr>
        <p:spPr>
          <a:xfrm>
            <a:off x="622477" y="174576"/>
            <a:ext cx="3529139"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pic>
        <p:nvPicPr>
          <p:cNvPr id="13" name="Immagine 4">
            <a:extLst>
              <a:ext uri="{FF2B5EF4-FFF2-40B4-BE49-F238E27FC236}">
                <a16:creationId xmlns:a16="http://schemas.microsoft.com/office/drawing/2014/main" id="{388281A1-791D-4A5C-8489-E4B770D4EFCB}"/>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DC4FFB57-A9C5-4752-A5B2-0AF6FC466BFE}"/>
              </a:ext>
            </a:extLst>
          </p:cNvPr>
          <p:cNvPicPr>
            <a:picLocks noChangeAspect="1"/>
          </p:cNvPicPr>
          <p:nvPr/>
        </p:nvPicPr>
        <p:blipFill>
          <a:blip r:embed="rId6"/>
          <a:stretch>
            <a:fillRect/>
          </a:stretch>
        </p:blipFill>
        <p:spPr>
          <a:xfrm>
            <a:off x="12376" y="738176"/>
            <a:ext cx="4372327" cy="3153436"/>
          </a:xfrm>
          <a:prstGeom prst="rect">
            <a:avLst/>
          </a:prstGeom>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7">
            <a:extLst>
              <a:ext uri="{FF2B5EF4-FFF2-40B4-BE49-F238E27FC236}">
                <a16:creationId xmlns:a16="http://schemas.microsoft.com/office/drawing/2014/main" id="{345DCB6D-5F20-4EDC-B47D-85DFABC5AF17}"/>
              </a:ext>
            </a:extLst>
          </p:cNvPr>
          <p:cNvGrpSpPr>
            <a:grpSpLocks/>
          </p:cNvGrpSpPr>
          <p:nvPr/>
        </p:nvGrpSpPr>
        <p:grpSpPr bwMode="auto">
          <a:xfrm>
            <a:off x="-2116" y="6516613"/>
            <a:ext cx="9695512" cy="315108"/>
            <a:chOff x="48" y="4044"/>
            <a:chExt cx="5088" cy="228"/>
          </a:xfrm>
        </p:grpSpPr>
        <p:pic>
          <p:nvPicPr>
            <p:cNvPr id="325645" name="Picture 13" descr="trien1">
              <a:extLst>
                <a:ext uri="{FF2B5EF4-FFF2-40B4-BE49-F238E27FC236}">
                  <a16:creationId xmlns:a16="http://schemas.microsoft.com/office/drawing/2014/main" id="{7E3252A8-B47F-4BD4-A461-D3D26302707F}"/>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8923" name="Rectangle 14">
              <a:extLst>
                <a:ext uri="{FF2B5EF4-FFF2-40B4-BE49-F238E27FC236}">
                  <a16:creationId xmlns:a16="http://schemas.microsoft.com/office/drawing/2014/main" id="{50835D7E-C92E-4077-89DB-1C21414810F0}"/>
                </a:ext>
              </a:extLst>
            </p:cNvPr>
            <p:cNvSpPr>
              <a:spLocks noChangeArrowheads="1"/>
            </p:cNvSpPr>
            <p:nvPr/>
          </p:nvSpPr>
          <p:spPr bwMode="auto">
            <a:xfrm>
              <a:off x="48" y="4063"/>
              <a:ext cx="4708" cy="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a:solidFill>
                    <a:schemeClr val="bg1"/>
                  </a:solidFill>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8917" name="Rectangle 13">
            <a:extLst>
              <a:ext uri="{FF2B5EF4-FFF2-40B4-BE49-F238E27FC236}">
                <a16:creationId xmlns:a16="http://schemas.microsoft.com/office/drawing/2014/main" id="{C927FEFF-B9BB-4E9C-9877-BA151611FD2C}"/>
              </a:ext>
            </a:extLst>
          </p:cNvPr>
          <p:cNvSpPr>
            <a:spLocks noChangeArrowheads="1"/>
          </p:cNvSpPr>
          <p:nvPr/>
        </p:nvSpPr>
        <p:spPr bwMode="auto">
          <a:xfrm>
            <a:off x="8540599" y="6500065"/>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18/20</a:t>
            </a:r>
          </a:p>
        </p:txBody>
      </p:sp>
      <p:pic>
        <p:nvPicPr>
          <p:cNvPr id="38918" name="Picture 2">
            <a:extLst>
              <a:ext uri="{FF2B5EF4-FFF2-40B4-BE49-F238E27FC236}">
                <a16:creationId xmlns:a16="http://schemas.microsoft.com/office/drawing/2014/main" id="{F32E9078-C73A-487D-92E1-076E76DA39D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2617" y="1260029"/>
            <a:ext cx="7081253" cy="4961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9" name="Rectangle 2">
            <a:extLst>
              <a:ext uri="{FF2B5EF4-FFF2-40B4-BE49-F238E27FC236}">
                <a16:creationId xmlns:a16="http://schemas.microsoft.com/office/drawing/2014/main" id="{A15D4247-5202-4101-AFF8-931ADB708074}"/>
              </a:ext>
            </a:extLst>
          </p:cNvPr>
          <p:cNvSpPr>
            <a:spLocks noChangeArrowheads="1"/>
          </p:cNvSpPr>
          <p:nvPr/>
        </p:nvSpPr>
        <p:spPr bwMode="auto">
          <a:xfrm>
            <a:off x="297166" y="1141850"/>
            <a:ext cx="2201229" cy="35980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pPr>
            <a:r>
              <a:rPr lang="en-GB" altLang="en-US" sz="1397" dirty="0">
                <a:latin typeface="Arial" panose="020B0604020202020204" pitchFamily="34" charset="0"/>
                <a:cs typeface="Calibri" panose="020F0502020204030204" pitchFamily="34" charset="0"/>
              </a:rPr>
              <a:t>High rainfall in the autumn (Sept – Nov) and surface drainage is very low in all the low-lying basins. ??</a:t>
            </a:r>
          </a:p>
          <a:p>
            <a:pPr>
              <a:lnSpc>
                <a:spcPct val="150000"/>
              </a:lnSpc>
              <a:spcBef>
                <a:spcPct val="0"/>
              </a:spcBef>
              <a:buClr>
                <a:schemeClr val="accent1"/>
              </a:buClr>
            </a:pPr>
            <a:endParaRPr lang="en-GB" altLang="en-US" sz="1397" dirty="0">
              <a:latin typeface="Arial" panose="020B0604020202020204" pitchFamily="34" charset="0"/>
              <a:cs typeface="Calibri" panose="020F0502020204030204" pitchFamily="34" charset="0"/>
            </a:endParaRPr>
          </a:p>
          <a:p>
            <a:pPr>
              <a:lnSpc>
                <a:spcPct val="150000"/>
              </a:lnSpc>
              <a:spcBef>
                <a:spcPct val="0"/>
              </a:spcBef>
              <a:buClr>
                <a:schemeClr val="accent1"/>
              </a:buClr>
            </a:pPr>
            <a:r>
              <a:rPr lang="en-GB" altLang="en-US" sz="1397" dirty="0">
                <a:latin typeface="Arial" panose="020B0604020202020204" pitchFamily="34" charset="0"/>
                <a:cs typeface="Calibri" panose="020F0502020204030204" pitchFamily="34" charset="0"/>
              </a:rPr>
              <a:t>In the subsequent months, the pumping rate reaches its maximum peak in the winter. ??</a:t>
            </a:r>
          </a:p>
        </p:txBody>
      </p:sp>
      <p:sp>
        <p:nvSpPr>
          <p:cNvPr id="38920" name="Rectangle 3">
            <a:extLst>
              <a:ext uri="{FF2B5EF4-FFF2-40B4-BE49-F238E27FC236}">
                <a16:creationId xmlns:a16="http://schemas.microsoft.com/office/drawing/2014/main" id="{DCFBF73C-4742-4EB0-A7BF-AC218E61D742}"/>
              </a:ext>
            </a:extLst>
          </p:cNvPr>
          <p:cNvSpPr>
            <a:spLocks noChangeArrowheads="1"/>
          </p:cNvSpPr>
          <p:nvPr/>
        </p:nvSpPr>
        <p:spPr bwMode="auto">
          <a:xfrm>
            <a:off x="298256" y="4883489"/>
            <a:ext cx="2478960" cy="13416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FontTx/>
              <a:buNone/>
            </a:pPr>
            <a:r>
              <a:rPr lang="en-US" altLang="en-US" sz="1397" b="1" i="1" dirty="0">
                <a:latin typeface="Arial" panose="020B0604020202020204" pitchFamily="34" charset="0"/>
                <a:cs typeface="Arial" panose="020B0604020202020204" pitchFamily="34" charset="0"/>
              </a:rPr>
              <a:t>Seasonality</a:t>
            </a:r>
            <a:r>
              <a:rPr lang="en-US" altLang="en-US" sz="1397" i="1" dirty="0">
                <a:latin typeface="Arial" panose="020B0604020202020204" pitchFamily="34" charset="0"/>
                <a:cs typeface="Arial" panose="020B0604020202020204" pitchFamily="34" charset="0"/>
              </a:rPr>
              <a:t> boxplots showing monthly rainfall in the three coastal basins and the pumping rate trends</a:t>
            </a:r>
            <a:endParaRPr lang="en-GB" altLang="en-US" sz="1397" i="1" dirty="0">
              <a:latin typeface="Arial" panose="020B0604020202020204" pitchFamily="34" charset="0"/>
              <a:cs typeface="Arial" panose="020B0604020202020204" pitchFamily="34" charset="0"/>
            </a:endParaRPr>
          </a:p>
        </p:txBody>
      </p:sp>
      <p:pic>
        <p:nvPicPr>
          <p:cNvPr id="14" name="Immagine 4">
            <a:extLst>
              <a:ext uri="{FF2B5EF4-FFF2-40B4-BE49-F238E27FC236}">
                <a16:creationId xmlns:a16="http://schemas.microsoft.com/office/drawing/2014/main" id="{7449E221-17AA-44D3-9B4B-7DCF5E7760B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41E6CBBF-C497-4EC3-975F-3521A0FB19ED}"/>
              </a:ext>
            </a:extLst>
          </p:cNvPr>
          <p:cNvSpPr/>
          <p:nvPr/>
        </p:nvSpPr>
        <p:spPr>
          <a:xfrm>
            <a:off x="297166" y="273412"/>
            <a:ext cx="3529139"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962" name="Group 17">
            <a:extLst>
              <a:ext uri="{FF2B5EF4-FFF2-40B4-BE49-F238E27FC236}">
                <a16:creationId xmlns:a16="http://schemas.microsoft.com/office/drawing/2014/main" id="{D168AA98-B7EE-4F2E-A25F-5C31BFE413CB}"/>
              </a:ext>
            </a:extLst>
          </p:cNvPr>
          <p:cNvGrpSpPr>
            <a:grpSpLocks/>
          </p:cNvGrpSpPr>
          <p:nvPr/>
        </p:nvGrpSpPr>
        <p:grpSpPr bwMode="auto">
          <a:xfrm>
            <a:off x="12376" y="6512950"/>
            <a:ext cx="9695512" cy="356089"/>
            <a:chOff x="48" y="4044"/>
            <a:chExt cx="5088" cy="228"/>
          </a:xfrm>
        </p:grpSpPr>
        <p:pic>
          <p:nvPicPr>
            <p:cNvPr id="325645" name="Picture 13" descr="trien1">
              <a:extLst>
                <a:ext uri="{FF2B5EF4-FFF2-40B4-BE49-F238E27FC236}">
                  <a16:creationId xmlns:a16="http://schemas.microsoft.com/office/drawing/2014/main" id="{7CA407C5-BAA4-49F9-BD6E-230E44602F95}"/>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40971" name="Rectangle 14">
              <a:extLst>
                <a:ext uri="{FF2B5EF4-FFF2-40B4-BE49-F238E27FC236}">
                  <a16:creationId xmlns:a16="http://schemas.microsoft.com/office/drawing/2014/main" id="{34C2C5F5-C5F0-4D14-A3C4-7DD8CDC4E2A4}"/>
                </a:ext>
              </a:extLst>
            </p:cNvPr>
            <p:cNvSpPr>
              <a:spLocks noChangeArrowheads="1"/>
            </p:cNvSpPr>
            <p:nvPr/>
          </p:nvSpPr>
          <p:spPr bwMode="auto">
            <a:xfrm>
              <a:off x="48" y="4085"/>
              <a:ext cx="4628" cy="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a:solidFill>
                    <a:schemeClr val="bg1"/>
                  </a:solidFill>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40965" name="Rectangle 13">
            <a:extLst>
              <a:ext uri="{FF2B5EF4-FFF2-40B4-BE49-F238E27FC236}">
                <a16:creationId xmlns:a16="http://schemas.microsoft.com/office/drawing/2014/main" id="{8A3526EE-46D0-485E-B2F5-053833B7FA46}"/>
              </a:ext>
            </a:extLst>
          </p:cNvPr>
          <p:cNvSpPr>
            <a:spLocks noChangeArrowheads="1"/>
          </p:cNvSpPr>
          <p:nvPr/>
        </p:nvSpPr>
        <p:spPr bwMode="auto">
          <a:xfrm>
            <a:off x="8526512" y="6532379"/>
            <a:ext cx="609632"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19/20</a:t>
            </a:r>
          </a:p>
        </p:txBody>
      </p:sp>
      <p:pic>
        <p:nvPicPr>
          <p:cNvPr id="40966" name="Picture 3">
            <a:extLst>
              <a:ext uri="{FF2B5EF4-FFF2-40B4-BE49-F238E27FC236}">
                <a16:creationId xmlns:a16="http://schemas.microsoft.com/office/drawing/2014/main" id="{5C881DB5-51DA-4E2E-BD2A-A37C5595554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393"/>
          <a:stretch/>
        </p:blipFill>
        <p:spPr bwMode="auto">
          <a:xfrm>
            <a:off x="4571031" y="1566688"/>
            <a:ext cx="3899187" cy="4883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7" name="Picture 5">
            <a:extLst>
              <a:ext uri="{FF2B5EF4-FFF2-40B4-BE49-F238E27FC236}">
                <a16:creationId xmlns:a16="http://schemas.microsoft.com/office/drawing/2014/main" id="{4ECE44ED-4A5D-40AE-A20A-255C0B04C45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11064" b="4683"/>
          <a:stretch/>
        </p:blipFill>
        <p:spPr bwMode="auto">
          <a:xfrm>
            <a:off x="778576" y="1187117"/>
            <a:ext cx="3899187" cy="486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8" name="Rectangle 2">
            <a:extLst>
              <a:ext uri="{FF2B5EF4-FFF2-40B4-BE49-F238E27FC236}">
                <a16:creationId xmlns:a16="http://schemas.microsoft.com/office/drawing/2014/main" id="{E5CAAF46-F1A2-4870-9FEE-9242BD8CA920}"/>
              </a:ext>
            </a:extLst>
          </p:cNvPr>
          <p:cNvSpPr>
            <a:spLocks noChangeArrowheads="1"/>
          </p:cNvSpPr>
          <p:nvPr/>
        </p:nvSpPr>
        <p:spPr bwMode="auto">
          <a:xfrm>
            <a:off x="648094" y="475978"/>
            <a:ext cx="8059339" cy="69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marL="285036" indent="-285036">
              <a:lnSpc>
                <a:spcPct val="150000"/>
              </a:lnSpc>
              <a:spcBef>
                <a:spcPct val="0"/>
              </a:spcBef>
              <a:buClr>
                <a:schemeClr val="accent1"/>
              </a:buClr>
              <a:buFont typeface="Wingdings" panose="05000000000000000000" pitchFamily="2" charset="2"/>
              <a:buChar char="§"/>
            </a:pPr>
            <a:r>
              <a:rPr lang="en-GB" altLang="en-US" sz="1397" dirty="0">
                <a:latin typeface="Arial" panose="020B0604020202020204" pitchFamily="34" charset="0"/>
                <a:cs typeface="Calibri" panose="020F0502020204030204" pitchFamily="34" charset="0"/>
              </a:rPr>
              <a:t>The amount of water leaving the system (AET and Pu) is sometimes higher than precipitation (P) – the vertical seepage (Qs) of saline water into the basins is sometimes positive. </a:t>
            </a:r>
            <a:endParaRPr lang="en-GB" altLang="en-US" sz="1397" dirty="0">
              <a:latin typeface="Comic Sans MS" panose="030F0702030302020204" pitchFamily="66" charset="0"/>
            </a:endParaRPr>
          </a:p>
        </p:txBody>
      </p:sp>
      <p:sp>
        <p:nvSpPr>
          <p:cNvPr id="12" name="Rectangle 11">
            <a:extLst>
              <a:ext uri="{FF2B5EF4-FFF2-40B4-BE49-F238E27FC236}">
                <a16:creationId xmlns:a16="http://schemas.microsoft.com/office/drawing/2014/main" id="{8E78A673-F393-4604-BEB4-E6EA6409B168}"/>
              </a:ext>
            </a:extLst>
          </p:cNvPr>
          <p:cNvSpPr/>
          <p:nvPr/>
        </p:nvSpPr>
        <p:spPr>
          <a:xfrm>
            <a:off x="615031" y="17453"/>
            <a:ext cx="3637945" cy="521888"/>
          </a:xfrm>
          <a:prstGeom prst="rect">
            <a:avLst/>
          </a:prstGeom>
        </p:spPr>
        <p:txBody>
          <a:bodyPr wrap="square">
            <a:spAutoFit/>
          </a:bodyPr>
          <a:lstStyle/>
          <a:p>
            <a:pPr>
              <a:defRPr/>
            </a:pPr>
            <a:r>
              <a:rPr lang="en-GB" sz="2793" b="1" dirty="0">
                <a:latin typeface="Times New Roman" panose="02020603050405020304" pitchFamily="18" charset="0"/>
                <a:cs typeface="Times New Roman" panose="02020603050405020304" pitchFamily="18" charset="0"/>
              </a:rPr>
              <a:t>Result and Discussion</a:t>
            </a:r>
          </a:p>
        </p:txBody>
      </p:sp>
      <p:pic>
        <p:nvPicPr>
          <p:cNvPr id="13" name="Immagine 4">
            <a:extLst>
              <a:ext uri="{FF2B5EF4-FFF2-40B4-BE49-F238E27FC236}">
                <a16:creationId xmlns:a16="http://schemas.microsoft.com/office/drawing/2014/main" id="{1149F112-4D76-45C5-AD83-E049CE4CAB73}"/>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a:extLst>
              <a:ext uri="{FF2B5EF4-FFF2-40B4-BE49-F238E27FC236}">
                <a16:creationId xmlns:a16="http://schemas.microsoft.com/office/drawing/2014/main" id="{06A820A8-4EF3-4DCF-91C1-0BB44AF68326}"/>
              </a:ext>
            </a:extLst>
          </p:cNvPr>
          <p:cNvSpPr/>
          <p:nvPr/>
        </p:nvSpPr>
        <p:spPr>
          <a:xfrm>
            <a:off x="778576" y="1175866"/>
            <a:ext cx="1164676" cy="163209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B384BC4-48BE-4776-842F-D803BE1664A9}"/>
              </a:ext>
            </a:extLst>
          </p:cNvPr>
          <p:cNvSpPr/>
          <p:nvPr/>
        </p:nvSpPr>
        <p:spPr>
          <a:xfrm>
            <a:off x="785720" y="2852565"/>
            <a:ext cx="1164676" cy="150536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31DE0B3D-71BB-49E0-B6C5-44BA22A7FB76}"/>
              </a:ext>
            </a:extLst>
          </p:cNvPr>
          <p:cNvSpPr/>
          <p:nvPr/>
        </p:nvSpPr>
        <p:spPr>
          <a:xfrm>
            <a:off x="801898" y="4649445"/>
            <a:ext cx="1164675" cy="13585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Picture 6">
            <a:extLst>
              <a:ext uri="{FF2B5EF4-FFF2-40B4-BE49-F238E27FC236}">
                <a16:creationId xmlns:a16="http://schemas.microsoft.com/office/drawing/2014/main" id="{6918E85E-2B93-4FE9-8607-F18A8A50F0DF}"/>
              </a:ext>
            </a:extLst>
          </p:cNvPr>
          <p:cNvPicPr>
            <a:picLocks noChangeAspect="1"/>
          </p:cNvPicPr>
          <p:nvPr/>
        </p:nvPicPr>
        <p:blipFill rotWithShape="1">
          <a:blip r:embed="rId7"/>
          <a:srcRect b="32017"/>
          <a:stretch/>
        </p:blipFill>
        <p:spPr>
          <a:xfrm>
            <a:off x="2949950" y="6138677"/>
            <a:ext cx="614383" cy="245437"/>
          </a:xfrm>
          <a:prstGeom prst="rect">
            <a:avLst/>
          </a:prstGeom>
        </p:spPr>
      </p:pic>
      <p:pic>
        <p:nvPicPr>
          <p:cNvPr id="9" name="Picture 8">
            <a:extLst>
              <a:ext uri="{FF2B5EF4-FFF2-40B4-BE49-F238E27FC236}">
                <a16:creationId xmlns:a16="http://schemas.microsoft.com/office/drawing/2014/main" id="{0498BC76-F398-47B1-B479-DBCF23079C56}"/>
              </a:ext>
            </a:extLst>
          </p:cNvPr>
          <p:cNvPicPr>
            <a:picLocks noChangeAspect="1"/>
          </p:cNvPicPr>
          <p:nvPr/>
        </p:nvPicPr>
        <p:blipFill>
          <a:blip r:embed="rId8"/>
          <a:stretch>
            <a:fillRect/>
          </a:stretch>
        </p:blipFill>
        <p:spPr>
          <a:xfrm>
            <a:off x="3734930" y="6184501"/>
            <a:ext cx="816221" cy="245437"/>
          </a:xfrm>
          <a:prstGeom prst="rect">
            <a:avLst/>
          </a:prstGeom>
        </p:spPr>
      </p:pic>
      <p:pic>
        <p:nvPicPr>
          <p:cNvPr id="11" name="Picture 10">
            <a:extLst>
              <a:ext uri="{FF2B5EF4-FFF2-40B4-BE49-F238E27FC236}">
                <a16:creationId xmlns:a16="http://schemas.microsoft.com/office/drawing/2014/main" id="{51F89D8E-E422-42F5-9F76-E0A6DC035CFE}"/>
              </a:ext>
            </a:extLst>
          </p:cNvPr>
          <p:cNvPicPr>
            <a:picLocks noChangeAspect="1"/>
          </p:cNvPicPr>
          <p:nvPr/>
        </p:nvPicPr>
        <p:blipFill>
          <a:blip r:embed="rId9"/>
          <a:stretch>
            <a:fillRect/>
          </a:stretch>
        </p:blipFill>
        <p:spPr>
          <a:xfrm>
            <a:off x="898464" y="6166480"/>
            <a:ext cx="1025413" cy="235654"/>
          </a:xfrm>
          <a:prstGeom prst="rect">
            <a:avLst/>
          </a:prstGeom>
        </p:spPr>
      </p:pic>
      <p:pic>
        <p:nvPicPr>
          <p:cNvPr id="16" name="Picture 15">
            <a:extLst>
              <a:ext uri="{FF2B5EF4-FFF2-40B4-BE49-F238E27FC236}">
                <a16:creationId xmlns:a16="http://schemas.microsoft.com/office/drawing/2014/main" id="{65427A62-46C0-4867-90F1-B3769583CF7D}"/>
              </a:ext>
            </a:extLst>
          </p:cNvPr>
          <p:cNvPicPr>
            <a:picLocks noChangeAspect="1"/>
          </p:cNvPicPr>
          <p:nvPr/>
        </p:nvPicPr>
        <p:blipFill>
          <a:blip r:embed="rId10"/>
          <a:stretch>
            <a:fillRect/>
          </a:stretch>
        </p:blipFill>
        <p:spPr>
          <a:xfrm>
            <a:off x="2060420" y="6156233"/>
            <a:ext cx="614383" cy="275192"/>
          </a:xfrm>
          <a:prstGeom prst="rect">
            <a:avLst/>
          </a:prstGeom>
        </p:spPr>
      </p:pic>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46" name="Group 17">
            <a:extLst>
              <a:ext uri="{FF2B5EF4-FFF2-40B4-BE49-F238E27FC236}">
                <a16:creationId xmlns:a16="http://schemas.microsoft.com/office/drawing/2014/main" id="{2EAF10C0-4BFE-44AE-A1D8-1A27D39CDB9D}"/>
              </a:ext>
            </a:extLst>
          </p:cNvPr>
          <p:cNvGrpSpPr>
            <a:grpSpLocks/>
          </p:cNvGrpSpPr>
          <p:nvPr/>
        </p:nvGrpSpPr>
        <p:grpSpPr bwMode="auto">
          <a:xfrm>
            <a:off x="12376" y="6569767"/>
            <a:ext cx="9695512" cy="346777"/>
            <a:chOff x="48" y="4044"/>
            <a:chExt cx="5088" cy="228"/>
          </a:xfrm>
        </p:grpSpPr>
        <p:pic>
          <p:nvPicPr>
            <p:cNvPr id="325645" name="Picture 13" descr="trien1">
              <a:extLst>
                <a:ext uri="{FF2B5EF4-FFF2-40B4-BE49-F238E27FC236}">
                  <a16:creationId xmlns:a16="http://schemas.microsoft.com/office/drawing/2014/main" id="{F3ED3459-C805-49B3-9672-A89F59D1F5CA}"/>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6152" name="Rectangle 14">
              <a:extLst>
                <a:ext uri="{FF2B5EF4-FFF2-40B4-BE49-F238E27FC236}">
                  <a16:creationId xmlns:a16="http://schemas.microsoft.com/office/drawing/2014/main" id="{76C38C78-1BB6-4FAA-8A84-8F9800D6B54D}"/>
                </a:ext>
              </a:extLst>
            </p:cNvPr>
            <p:cNvSpPr>
              <a:spLocks noChangeArrowheads="1"/>
            </p:cNvSpPr>
            <p:nvPr/>
          </p:nvSpPr>
          <p:spPr bwMode="auto">
            <a:xfrm>
              <a:off x="48" y="4085"/>
              <a:ext cx="4708" cy="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6148" name="Rectangle 2">
            <a:extLst>
              <a:ext uri="{FF2B5EF4-FFF2-40B4-BE49-F238E27FC236}">
                <a16:creationId xmlns:a16="http://schemas.microsoft.com/office/drawing/2014/main" id="{BB7C73DE-A040-4A46-8754-3FA39585DFD2}"/>
              </a:ext>
            </a:extLst>
          </p:cNvPr>
          <p:cNvSpPr>
            <a:spLocks noChangeArrowheads="1"/>
          </p:cNvSpPr>
          <p:nvPr/>
        </p:nvSpPr>
        <p:spPr bwMode="auto">
          <a:xfrm>
            <a:off x="1052708" y="1148008"/>
            <a:ext cx="4740873" cy="492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Introduction</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Problem Statement</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Purpose of the Research</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Study Area</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Data Acquisition</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Methodology</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Results and Discussion</a:t>
            </a:r>
          </a:p>
          <a:p>
            <a:pPr>
              <a:lnSpc>
                <a:spcPct val="200000"/>
              </a:lnSpc>
              <a:spcBef>
                <a:spcPct val="0"/>
              </a:spcBef>
              <a:buClr>
                <a:schemeClr val="accent1"/>
              </a:buClr>
              <a:buSzPct val="120000"/>
            </a:pPr>
            <a:r>
              <a:rPr lang="en-US" altLang="en-US" sz="2000" dirty="0">
                <a:latin typeface="Arial" panose="020B0604020202020204" pitchFamily="34" charset="0"/>
                <a:ea typeface="Tahoma" panose="020B0604030504040204" pitchFamily="34" charset="0"/>
                <a:cs typeface="Arial" panose="020B0604020202020204" pitchFamily="34" charset="0"/>
              </a:rPr>
              <a:t>Conclusions</a:t>
            </a:r>
          </a:p>
        </p:txBody>
      </p:sp>
      <p:sp>
        <p:nvSpPr>
          <p:cNvPr id="6150" name="Rectangle 24">
            <a:extLst>
              <a:ext uri="{FF2B5EF4-FFF2-40B4-BE49-F238E27FC236}">
                <a16:creationId xmlns:a16="http://schemas.microsoft.com/office/drawing/2014/main" id="{274EF5F7-4147-49AB-BEBC-3ED7E150260E}"/>
              </a:ext>
            </a:extLst>
          </p:cNvPr>
          <p:cNvSpPr>
            <a:spLocks noChangeArrowheads="1"/>
          </p:cNvSpPr>
          <p:nvPr/>
        </p:nvSpPr>
        <p:spPr bwMode="auto">
          <a:xfrm>
            <a:off x="8656194" y="6601477"/>
            <a:ext cx="505124"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2/20</a:t>
            </a:r>
          </a:p>
        </p:txBody>
      </p:sp>
      <p:sp>
        <p:nvSpPr>
          <p:cNvPr id="3" name="Rectangle 2">
            <a:extLst>
              <a:ext uri="{FF2B5EF4-FFF2-40B4-BE49-F238E27FC236}">
                <a16:creationId xmlns:a16="http://schemas.microsoft.com/office/drawing/2014/main" id="{985864CD-E439-4AA3-98E3-7C4A511368A8}"/>
              </a:ext>
            </a:extLst>
          </p:cNvPr>
          <p:cNvSpPr/>
          <p:nvPr/>
        </p:nvSpPr>
        <p:spPr>
          <a:xfrm>
            <a:off x="1052708" y="557318"/>
            <a:ext cx="3351595"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Presentation Outline</a:t>
            </a:r>
          </a:p>
        </p:txBody>
      </p:sp>
      <p:pic>
        <p:nvPicPr>
          <p:cNvPr id="10" name="Immagine 4">
            <a:extLst>
              <a:ext uri="{FF2B5EF4-FFF2-40B4-BE49-F238E27FC236}">
                <a16:creationId xmlns:a16="http://schemas.microsoft.com/office/drawing/2014/main" id="{23F46ED8-1D47-4BD2-9180-9E20C6CEA40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9684" y="6235814"/>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1" name="Group 17">
            <a:extLst>
              <a:ext uri="{FF2B5EF4-FFF2-40B4-BE49-F238E27FC236}">
                <a16:creationId xmlns:a16="http://schemas.microsoft.com/office/drawing/2014/main" id="{F3F9B2B9-C90B-4109-A39F-2EAF89949C49}"/>
              </a:ext>
            </a:extLst>
          </p:cNvPr>
          <p:cNvGrpSpPr>
            <a:grpSpLocks/>
          </p:cNvGrpSpPr>
          <p:nvPr/>
        </p:nvGrpSpPr>
        <p:grpSpPr bwMode="auto">
          <a:xfrm>
            <a:off x="12376" y="6580850"/>
            <a:ext cx="9695512" cy="316692"/>
            <a:chOff x="48" y="4044"/>
            <a:chExt cx="5088" cy="228"/>
          </a:xfrm>
        </p:grpSpPr>
        <p:pic>
          <p:nvPicPr>
            <p:cNvPr id="325645" name="Picture 13" descr="trien1">
              <a:extLst>
                <a:ext uri="{FF2B5EF4-FFF2-40B4-BE49-F238E27FC236}">
                  <a16:creationId xmlns:a16="http://schemas.microsoft.com/office/drawing/2014/main" id="{6D91E15F-410E-42F2-BCD3-B8FBF58C90A2}"/>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25646" name="Rectangle 14">
              <a:extLst>
                <a:ext uri="{FF2B5EF4-FFF2-40B4-BE49-F238E27FC236}">
                  <a16:creationId xmlns:a16="http://schemas.microsoft.com/office/drawing/2014/main" id="{70D84FD3-AB50-432B-AACC-FCB0A76AA7AD}"/>
                </a:ext>
              </a:extLst>
            </p:cNvPr>
            <p:cNvSpPr>
              <a:spLocks noChangeArrowheads="1"/>
            </p:cNvSpPr>
            <p:nvPr/>
          </p:nvSpPr>
          <p:spPr bwMode="auto">
            <a:xfrm>
              <a:off x="630" y="4073"/>
              <a:ext cx="3923" cy="181"/>
            </a:xfrm>
            <a:prstGeom prst="rect">
              <a:avLst/>
            </a:prstGeom>
            <a:noFill/>
            <a:ln>
              <a:noFill/>
            </a:ln>
            <a:effectLst/>
          </p:spPr>
          <p:txBody>
            <a:bodyPr>
              <a:spAutoFit/>
            </a:bodyPr>
            <a:lstStyle/>
            <a:p>
              <a:pPr algn="ctr" eaLnBrk="1" hangingPunct="1">
                <a:defRPr/>
              </a:pPr>
              <a:r>
                <a:rPr lang="it-IT" altLang="it-IT" sz="1047" b="1" dirty="0">
                  <a:solidFill>
                    <a:schemeClr val="bg1"/>
                  </a:solidFill>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43012" name="Rectangle 2">
            <a:extLst>
              <a:ext uri="{FF2B5EF4-FFF2-40B4-BE49-F238E27FC236}">
                <a16:creationId xmlns:a16="http://schemas.microsoft.com/office/drawing/2014/main" id="{96AD6B7B-4FC5-4C89-B4FA-068829709890}"/>
              </a:ext>
            </a:extLst>
          </p:cNvPr>
          <p:cNvSpPr>
            <a:spLocks noChangeArrowheads="1"/>
          </p:cNvSpPr>
          <p:nvPr/>
        </p:nvSpPr>
        <p:spPr bwMode="auto">
          <a:xfrm>
            <a:off x="496122" y="789740"/>
            <a:ext cx="8905366" cy="5445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buSzPct val="120000"/>
              <a:buFont typeface="Wingdings" panose="05000000000000000000" pitchFamily="2" charset="2"/>
              <a:buChar char="§"/>
            </a:pPr>
            <a:r>
              <a:rPr lang="en-US" altLang="en-US" sz="1297" dirty="0">
                <a:solidFill>
                  <a:srgbClr val="000000"/>
                </a:solidFill>
                <a:latin typeface="Arial" panose="020B0604020202020204" pitchFamily="34" charset="0"/>
                <a:cs typeface="Arial" panose="020B0604020202020204" pitchFamily="34" charset="0"/>
              </a:rPr>
              <a:t>The evolution of drainage in the low-lying coastal basins is influenced by </a:t>
            </a:r>
          </a:p>
          <a:p>
            <a:pPr lvl="1">
              <a:lnSpc>
                <a:spcPct val="150000"/>
              </a:lnSpc>
              <a:spcBef>
                <a:spcPct val="0"/>
              </a:spcBef>
              <a:buClr>
                <a:schemeClr val="accent1"/>
              </a:buClr>
              <a:buSzPct val="120000"/>
              <a:buFont typeface="Wingdings" panose="05000000000000000000" pitchFamily="2" charset="2"/>
              <a:buChar char="ü"/>
            </a:pPr>
            <a:r>
              <a:rPr lang="en-US" altLang="en-US" sz="1297" b="1" dirty="0">
                <a:solidFill>
                  <a:srgbClr val="000000"/>
                </a:solidFill>
                <a:latin typeface="Arial" panose="020B0604020202020204" pitchFamily="34" charset="0"/>
                <a:cs typeface="Arial" panose="020B0604020202020204" pitchFamily="34" charset="0"/>
              </a:rPr>
              <a:t>land subsidence, drought period, and saltwater seepage. </a:t>
            </a:r>
          </a:p>
          <a:p>
            <a:pPr>
              <a:lnSpc>
                <a:spcPct val="150000"/>
              </a:lnSpc>
              <a:spcBef>
                <a:spcPct val="0"/>
              </a:spcBef>
              <a:buClr>
                <a:schemeClr val="accent1"/>
              </a:buClr>
              <a:buSzPct val="120000"/>
              <a:buFont typeface="Wingdings" panose="05000000000000000000" pitchFamily="2" charset="2"/>
              <a:buChar char="§"/>
            </a:pPr>
            <a:endParaRPr lang="en-US" altLang="en-US" sz="1297" dirty="0">
              <a:solidFill>
                <a:srgbClr val="000000"/>
              </a:solidFill>
              <a:latin typeface="Arial" panose="020B060402020202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297" dirty="0">
                <a:solidFill>
                  <a:srgbClr val="000000"/>
                </a:solidFill>
                <a:latin typeface="Arial" panose="020B0604020202020204" pitchFamily="34" charset="0"/>
                <a:cs typeface="Arial" panose="020B0604020202020204" pitchFamily="34" charset="0"/>
              </a:rPr>
              <a:t>Beyond landmark events like severe anthropic subsidence and an extended period of drought that occurred in the early decades</a:t>
            </a:r>
          </a:p>
          <a:p>
            <a:pPr lvl="1">
              <a:lnSpc>
                <a:spcPct val="150000"/>
              </a:lnSpc>
              <a:spcBef>
                <a:spcPct val="0"/>
              </a:spcBef>
              <a:buClr>
                <a:schemeClr val="accent1"/>
              </a:buClr>
              <a:buSzPct val="120000"/>
              <a:buFont typeface="Wingdings" panose="05000000000000000000" pitchFamily="2" charset="2"/>
              <a:buChar char="ü"/>
            </a:pPr>
            <a:r>
              <a:rPr lang="en-US" altLang="en-US" sz="1297" dirty="0">
                <a:solidFill>
                  <a:srgbClr val="000000"/>
                </a:solidFill>
                <a:latin typeface="Arial" panose="020B0604020202020204" pitchFamily="34" charset="0"/>
                <a:cs typeface="Arial" panose="020B0604020202020204" pitchFamily="34" charset="0"/>
              </a:rPr>
              <a:t>the drainage rate in the coastal basins begins to increase slightly from 1993 with a marginal rise in the rainfall (at least in the Rasponi and Quinto basins).</a:t>
            </a:r>
          </a:p>
          <a:p>
            <a:pPr lvl="1">
              <a:lnSpc>
                <a:spcPct val="150000"/>
              </a:lnSpc>
              <a:spcBef>
                <a:spcPct val="0"/>
              </a:spcBef>
              <a:buClr>
                <a:schemeClr val="accent1"/>
              </a:buClr>
              <a:buSzPct val="120000"/>
              <a:buFont typeface="Wingdings" panose="05000000000000000000" pitchFamily="2" charset="2"/>
              <a:buChar char="ü"/>
            </a:pPr>
            <a:r>
              <a:rPr lang="en-US" altLang="en-US" sz="1297" dirty="0">
                <a:solidFill>
                  <a:srgbClr val="000000"/>
                </a:solidFill>
                <a:latin typeface="Arial" panose="020B0604020202020204" pitchFamily="34" charset="0"/>
                <a:cs typeface="Arial" panose="020B0604020202020204" pitchFamily="34" charset="0"/>
              </a:rPr>
              <a:t>the three coastal basins behaves differently to changes (more studies need to be conducted)</a:t>
            </a:r>
          </a:p>
          <a:p>
            <a:pPr lvl="1">
              <a:lnSpc>
                <a:spcPct val="150000"/>
              </a:lnSpc>
              <a:spcBef>
                <a:spcPct val="0"/>
              </a:spcBef>
              <a:buClr>
                <a:schemeClr val="accent1"/>
              </a:buClr>
              <a:buSzPct val="120000"/>
              <a:buFont typeface="Wingdings" panose="05000000000000000000" pitchFamily="2" charset="2"/>
              <a:buChar char="ü"/>
            </a:pPr>
            <a:endParaRPr lang="en-US" altLang="en-US" sz="1297" dirty="0">
              <a:solidFill>
                <a:srgbClr val="000000"/>
              </a:solidFill>
              <a:latin typeface="Arial" panose="020B060402020202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297" b="1" dirty="0">
                <a:solidFill>
                  <a:srgbClr val="000000"/>
                </a:solidFill>
                <a:latin typeface="Arial" panose="020B0604020202020204" pitchFamily="34" charset="0"/>
                <a:cs typeface="Arial" panose="020B0604020202020204" pitchFamily="34" charset="0"/>
              </a:rPr>
              <a:t>At seasonal timescale</a:t>
            </a:r>
            <a:r>
              <a:rPr lang="en-US" altLang="en-US" sz="1297" dirty="0">
                <a:solidFill>
                  <a:srgbClr val="000000"/>
                </a:solidFill>
                <a:latin typeface="Arial" panose="020B0604020202020204" pitchFamily="34" charset="0"/>
                <a:cs typeface="Arial" panose="020B0604020202020204" pitchFamily="34" charset="0"/>
              </a:rPr>
              <a:t>, the rate of pumping in the coastal basins strongly depends on antecedent rainfall. </a:t>
            </a:r>
          </a:p>
          <a:p>
            <a:pPr lvl="1">
              <a:lnSpc>
                <a:spcPct val="150000"/>
              </a:lnSpc>
              <a:spcBef>
                <a:spcPct val="0"/>
              </a:spcBef>
              <a:buClr>
                <a:schemeClr val="accent1"/>
              </a:buClr>
              <a:buSzPct val="120000"/>
              <a:buFont typeface="Wingdings" panose="05000000000000000000" pitchFamily="2" charset="2"/>
              <a:buChar char="ü"/>
            </a:pPr>
            <a:r>
              <a:rPr lang="en-US" altLang="en-US" sz="1297" dirty="0">
                <a:solidFill>
                  <a:srgbClr val="000000"/>
                </a:solidFill>
                <a:latin typeface="Arial" panose="020B0604020202020204" pitchFamily="34" charset="0"/>
                <a:cs typeface="Arial" panose="020B0604020202020204" pitchFamily="34" charset="0"/>
              </a:rPr>
              <a:t>the coastal basins are characterized by water deficits in the summer and surplus in the winter when drainage is at maximum. </a:t>
            </a:r>
          </a:p>
          <a:p>
            <a:pPr>
              <a:lnSpc>
                <a:spcPct val="150000"/>
              </a:lnSpc>
              <a:spcBef>
                <a:spcPct val="0"/>
              </a:spcBef>
              <a:buClr>
                <a:schemeClr val="accent1"/>
              </a:buClr>
              <a:buSzPct val="120000"/>
              <a:buFont typeface="Wingdings" panose="05000000000000000000" pitchFamily="2" charset="2"/>
              <a:buChar char="§"/>
            </a:pPr>
            <a:endParaRPr lang="en-US" altLang="en-US" sz="1297" dirty="0">
              <a:solidFill>
                <a:srgbClr val="000000"/>
              </a:solidFill>
              <a:latin typeface="Arial" panose="020B060402020202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297" dirty="0">
                <a:solidFill>
                  <a:srgbClr val="000000"/>
                </a:solidFill>
                <a:latin typeface="Arial" panose="020B0604020202020204" pitchFamily="34" charset="0"/>
                <a:cs typeface="Arial" panose="020B0604020202020204" pitchFamily="34" charset="0"/>
              </a:rPr>
              <a:t>The extreme events analysis revealed that the temperature warming extremes have a more significant influence on drainage through time than the rainfall extremes because the latter are less significant (weak trends). </a:t>
            </a:r>
          </a:p>
          <a:p>
            <a:pPr>
              <a:lnSpc>
                <a:spcPct val="150000"/>
              </a:lnSpc>
              <a:spcBef>
                <a:spcPct val="0"/>
              </a:spcBef>
              <a:buClr>
                <a:schemeClr val="accent1"/>
              </a:buClr>
              <a:buSzPct val="120000"/>
              <a:buFont typeface="Wingdings" panose="05000000000000000000" pitchFamily="2" charset="2"/>
              <a:buChar char="§"/>
            </a:pPr>
            <a:endParaRPr lang="en-US" altLang="en-US" sz="1297" dirty="0">
              <a:solidFill>
                <a:srgbClr val="000000"/>
              </a:solidFill>
              <a:latin typeface="Arial" panose="020B060402020202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297" dirty="0">
                <a:solidFill>
                  <a:srgbClr val="000000"/>
                </a:solidFill>
                <a:latin typeface="Arial" panose="020B0604020202020204" pitchFamily="34" charset="0"/>
                <a:cs typeface="Arial" panose="020B0604020202020204" pitchFamily="34" charset="0"/>
              </a:rPr>
              <a:t>The </a:t>
            </a:r>
            <a:r>
              <a:rPr lang="en-US" altLang="en-US" sz="1297" b="1" dirty="0">
                <a:solidFill>
                  <a:srgbClr val="000000"/>
                </a:solidFill>
                <a:latin typeface="Arial" panose="020B0604020202020204" pitchFamily="34" charset="0"/>
                <a:cs typeface="Arial" panose="020B0604020202020204" pitchFamily="34" charset="0"/>
              </a:rPr>
              <a:t>drought indices</a:t>
            </a:r>
            <a:r>
              <a:rPr lang="en-US" altLang="en-US" sz="1297" dirty="0">
                <a:solidFill>
                  <a:srgbClr val="000000"/>
                </a:solidFill>
                <a:latin typeface="Arial" panose="020B0604020202020204" pitchFamily="34" charset="0"/>
                <a:cs typeface="Arial" panose="020B0604020202020204" pitchFamily="34" charset="0"/>
              </a:rPr>
              <a:t> (SPI and SPEI) highlighted a straightforward correlation of rainfall deficit with the drainage pattern. </a:t>
            </a:r>
          </a:p>
        </p:txBody>
      </p:sp>
      <p:sp>
        <p:nvSpPr>
          <p:cNvPr id="43013" name="Rectangle 12">
            <a:extLst>
              <a:ext uri="{FF2B5EF4-FFF2-40B4-BE49-F238E27FC236}">
                <a16:creationId xmlns:a16="http://schemas.microsoft.com/office/drawing/2014/main" id="{73C16349-B8F7-4363-BC98-7B3B28FAD611}"/>
              </a:ext>
            </a:extLst>
          </p:cNvPr>
          <p:cNvSpPr>
            <a:spLocks noChangeArrowheads="1"/>
          </p:cNvSpPr>
          <p:nvPr/>
        </p:nvSpPr>
        <p:spPr bwMode="auto">
          <a:xfrm>
            <a:off x="8861660" y="6601435"/>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20/20</a:t>
            </a:r>
          </a:p>
        </p:txBody>
      </p:sp>
      <p:pic>
        <p:nvPicPr>
          <p:cNvPr id="43014" name="Immagine 4">
            <a:extLst>
              <a:ext uri="{FF2B5EF4-FFF2-40B4-BE49-F238E27FC236}">
                <a16:creationId xmlns:a16="http://schemas.microsoft.com/office/drawing/2014/main" id="{26610C30-5015-4B09-AF7C-52A878E40E3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75" y="6249909"/>
            <a:ext cx="563711" cy="619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a:extLst>
              <a:ext uri="{FF2B5EF4-FFF2-40B4-BE49-F238E27FC236}">
                <a16:creationId xmlns:a16="http://schemas.microsoft.com/office/drawing/2014/main" id="{237BE5D8-71C5-4C8C-9CC9-569946BE6F1A}"/>
              </a:ext>
            </a:extLst>
          </p:cNvPr>
          <p:cNvSpPr/>
          <p:nvPr/>
        </p:nvSpPr>
        <p:spPr>
          <a:xfrm>
            <a:off x="496625" y="102382"/>
            <a:ext cx="2035746"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Conclusions</a:t>
            </a: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0D40B4-1B27-4751-98F6-DEED95D645AA}"/>
              </a:ext>
            </a:extLst>
          </p:cNvPr>
          <p:cNvSpPr>
            <a:spLocks noGrp="1"/>
          </p:cNvSpPr>
          <p:nvPr>
            <p:ph type="title"/>
          </p:nvPr>
        </p:nvSpPr>
        <p:spPr>
          <a:xfrm>
            <a:off x="983826" y="1332037"/>
            <a:ext cx="7752609" cy="1728192"/>
          </a:xfrm>
        </p:spPr>
        <p:txBody>
          <a:bodyPr/>
          <a:lstStyle/>
          <a:p>
            <a:pPr algn="ctr">
              <a:defRPr/>
            </a:pPr>
            <a:r>
              <a:rPr lang="en-GB" sz="5387" b="0" dirty="0">
                <a:latin typeface="Algerian" panose="04020705040A02060702" pitchFamily="82" charset="0"/>
              </a:rPr>
              <a:t>Thank you for your attention!</a:t>
            </a:r>
          </a:p>
        </p:txBody>
      </p:sp>
      <p:pic>
        <p:nvPicPr>
          <p:cNvPr id="45059" name="Immagine 5">
            <a:extLst>
              <a:ext uri="{FF2B5EF4-FFF2-40B4-BE49-F238E27FC236}">
                <a16:creationId xmlns:a16="http://schemas.microsoft.com/office/drawing/2014/main" id="{E8B1D990-DCD0-40E6-B7EA-E0C5163A02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5744" y="5882546"/>
            <a:ext cx="2029993" cy="505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0" name="Immagine 3">
            <a:extLst>
              <a:ext uri="{FF2B5EF4-FFF2-40B4-BE49-F238E27FC236}">
                <a16:creationId xmlns:a16="http://schemas.microsoft.com/office/drawing/2014/main" id="{BAD7E22E-FAA2-499D-BA11-CB2A5145E7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340" y="5920549"/>
            <a:ext cx="1456781" cy="494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1" name="Immagine 4">
            <a:extLst>
              <a:ext uri="{FF2B5EF4-FFF2-40B4-BE49-F238E27FC236}">
                <a16:creationId xmlns:a16="http://schemas.microsoft.com/office/drawing/2014/main" id="{C832CCF7-8F8E-47BF-9EAA-5150236842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b="40984"/>
          <a:stretch>
            <a:fillRect/>
          </a:stretch>
        </p:blipFill>
        <p:spPr bwMode="auto">
          <a:xfrm>
            <a:off x="4631323" y="5942718"/>
            <a:ext cx="1504285" cy="44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Immagine 1">
            <a:extLst>
              <a:ext uri="{FF2B5EF4-FFF2-40B4-BE49-F238E27FC236}">
                <a16:creationId xmlns:a16="http://schemas.microsoft.com/office/drawing/2014/main" id="{C03AD1AE-7E5D-44C4-B666-022B10881EB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891" y="5974387"/>
            <a:ext cx="1623044" cy="543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3" name="Immagine 5">
            <a:extLst>
              <a:ext uri="{FF2B5EF4-FFF2-40B4-BE49-F238E27FC236}">
                <a16:creationId xmlns:a16="http://schemas.microsoft.com/office/drawing/2014/main" id="{0651A410-F391-4D7B-86D2-C2AF44856B95}"/>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6575808" y="5839793"/>
            <a:ext cx="617549" cy="627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4" name="Group 17">
            <a:extLst>
              <a:ext uri="{FF2B5EF4-FFF2-40B4-BE49-F238E27FC236}">
                <a16:creationId xmlns:a16="http://schemas.microsoft.com/office/drawing/2014/main" id="{74D3CF0E-DB7E-4847-85E5-53119F4F1249}"/>
              </a:ext>
            </a:extLst>
          </p:cNvPr>
          <p:cNvGrpSpPr>
            <a:grpSpLocks/>
          </p:cNvGrpSpPr>
          <p:nvPr/>
        </p:nvGrpSpPr>
        <p:grpSpPr bwMode="auto">
          <a:xfrm>
            <a:off x="12376" y="6516613"/>
            <a:ext cx="9117308" cy="316692"/>
            <a:chOff x="48" y="4044"/>
            <a:chExt cx="5088" cy="228"/>
          </a:xfrm>
        </p:grpSpPr>
        <p:pic>
          <p:nvPicPr>
            <p:cNvPr id="325645" name="Picture 13" descr="trien1">
              <a:extLst>
                <a:ext uri="{FF2B5EF4-FFF2-40B4-BE49-F238E27FC236}">
                  <a16:creationId xmlns:a16="http://schemas.microsoft.com/office/drawing/2014/main" id="{55184C69-73E1-4B80-8FAE-F6869C95879F}"/>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8202" name="Rectangle 14">
              <a:extLst>
                <a:ext uri="{FF2B5EF4-FFF2-40B4-BE49-F238E27FC236}">
                  <a16:creationId xmlns:a16="http://schemas.microsoft.com/office/drawing/2014/main" id="{DCB9A2AA-7D72-44C2-BE8E-33E2FA40DFEA}"/>
                </a:ext>
              </a:extLst>
            </p:cNvPr>
            <p:cNvSpPr>
              <a:spLocks noChangeArrowheads="1"/>
            </p:cNvSpPr>
            <p:nvPr/>
          </p:nvSpPr>
          <p:spPr bwMode="auto">
            <a:xfrm>
              <a:off x="48" y="4085"/>
              <a:ext cx="4979"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8196" name="Rectangle 2">
            <a:extLst>
              <a:ext uri="{FF2B5EF4-FFF2-40B4-BE49-F238E27FC236}">
                <a16:creationId xmlns:a16="http://schemas.microsoft.com/office/drawing/2014/main" id="{3A38F7AE-9B4D-43B6-A091-C072D696B996}"/>
              </a:ext>
            </a:extLst>
          </p:cNvPr>
          <p:cNvSpPr>
            <a:spLocks noChangeArrowheads="1"/>
          </p:cNvSpPr>
          <p:nvPr/>
        </p:nvSpPr>
        <p:spPr bwMode="auto">
          <a:xfrm>
            <a:off x="335179" y="1046996"/>
            <a:ext cx="4898153" cy="4930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buSzPct val="120000"/>
              <a:buFont typeface="Wingdings" panose="05000000000000000000" pitchFamily="2" charset="2"/>
              <a:buChar char="§"/>
            </a:pP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The coastal areas are major </a:t>
            </a:r>
            <a:r>
              <a:rPr lang="en-US" altLang="en-US" sz="1397" b="1" dirty="0">
                <a:solidFill>
                  <a:srgbClr val="000000"/>
                </a:solidFill>
                <a:latin typeface="Arial" panose="020B0604020202020204" pitchFamily="34" charset="0"/>
                <a:ea typeface="Tahoma" panose="020B0604030504040204" pitchFamily="34" charset="0"/>
                <a:cs typeface="Arial" panose="020B0604020202020204" pitchFamily="34" charset="0"/>
              </a:rPr>
              <a:t>climate change hotspots, </a:t>
            </a: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because they are easily susceptible to the impacts of climate extreme events such as sea-level rise, storm surge, frequent inundation, rainfall variability and more (Nicholls et al., 2007).</a:t>
            </a:r>
          </a:p>
          <a:p>
            <a:pPr>
              <a:lnSpc>
                <a:spcPct val="150000"/>
              </a:lnSpc>
              <a:spcBef>
                <a:spcPct val="0"/>
              </a:spcBef>
              <a:buClr>
                <a:schemeClr val="accent1"/>
              </a:buClr>
              <a:buSzPct val="120000"/>
              <a:buFont typeface="Wingdings" panose="05000000000000000000" pitchFamily="2" charset="2"/>
              <a:buChar char="§"/>
            </a:pPr>
            <a:endPar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a:lnSpc>
                <a:spcPct val="150000"/>
              </a:lnSpc>
              <a:spcBef>
                <a:spcPct val="0"/>
              </a:spcBef>
              <a:buClr>
                <a:schemeClr val="accent1"/>
              </a:buClr>
              <a:buSzPct val="120000"/>
              <a:buFont typeface="Wingdings" panose="05000000000000000000" pitchFamily="2" charset="2"/>
              <a:buChar char="§"/>
            </a:pP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As a result, coastal cities worldwide </a:t>
            </a:r>
            <a:r>
              <a:rPr lang="en-US" altLang="en-US" sz="1397" b="1" dirty="0">
                <a:solidFill>
                  <a:srgbClr val="000000"/>
                </a:solidFill>
                <a:latin typeface="Arial" panose="020B0604020202020204" pitchFamily="34" charset="0"/>
                <a:ea typeface="Tahoma" panose="020B0604030504040204" pitchFamily="34" charset="0"/>
                <a:cs typeface="Arial" panose="020B0604020202020204" pitchFamily="34" charset="0"/>
              </a:rPr>
              <a:t>often rely</a:t>
            </a: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 on mitigation measures such as </a:t>
            </a:r>
            <a:r>
              <a:rPr lang="en-US" altLang="en-US" sz="1397" b="1" dirty="0">
                <a:solidFill>
                  <a:srgbClr val="000000"/>
                </a:solidFill>
                <a:latin typeface="Arial" panose="020B0604020202020204" pitchFamily="34" charset="0"/>
                <a:ea typeface="Tahoma" panose="020B0604030504040204" pitchFamily="34" charset="0"/>
                <a:cs typeface="Arial" panose="020B0604020202020204" pitchFamily="34" charset="0"/>
              </a:rPr>
              <a:t>drainage channels</a:t>
            </a: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 dams, levees, seawalls, polders, </a:t>
            </a:r>
            <a:r>
              <a:rPr lang="en-US" altLang="en-US" sz="1397" b="1" dirty="0">
                <a:solidFill>
                  <a:srgbClr val="000000"/>
                </a:solidFill>
                <a:latin typeface="Arial" panose="020B0604020202020204" pitchFamily="34" charset="0"/>
                <a:ea typeface="Tahoma" panose="020B0604030504040204" pitchFamily="34" charset="0"/>
                <a:cs typeface="Arial" panose="020B0604020202020204" pitchFamily="34" charset="0"/>
              </a:rPr>
              <a:t>pumping stations</a:t>
            </a: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 and more (Ogie et al., 2018).</a:t>
            </a:r>
          </a:p>
          <a:p>
            <a:pPr>
              <a:lnSpc>
                <a:spcPct val="150000"/>
              </a:lnSpc>
              <a:spcBef>
                <a:spcPct val="0"/>
              </a:spcBef>
              <a:buClr>
                <a:schemeClr val="accent1"/>
              </a:buClr>
              <a:buSzPct val="120000"/>
              <a:buFont typeface="Wingdings" panose="05000000000000000000" pitchFamily="2" charset="2"/>
              <a:buChar char="§"/>
            </a:pPr>
            <a:endPar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endParaRPr>
          </a:p>
          <a:p>
            <a:pPr>
              <a:lnSpc>
                <a:spcPct val="150000"/>
              </a:lnSpc>
              <a:buClr>
                <a:schemeClr val="accent1"/>
              </a:buClr>
              <a:buSzPct val="120000"/>
              <a:buFont typeface="Wingdings" panose="05000000000000000000" pitchFamily="2" charset="2"/>
              <a:buChar char="§"/>
            </a:pPr>
            <a:r>
              <a:rPr lang="en-US" altLang="en-US" sz="1397" b="1" dirty="0">
                <a:solidFill>
                  <a:srgbClr val="000000"/>
                </a:solidFill>
                <a:latin typeface="Arial" panose="020B0604020202020204" pitchFamily="34" charset="0"/>
                <a:ea typeface="Tahoma" panose="020B0604030504040204" pitchFamily="34" charset="0"/>
                <a:cs typeface="Arial" panose="020B0604020202020204" pitchFamily="34" charset="0"/>
              </a:rPr>
              <a:t>On the other hand</a:t>
            </a:r>
            <a:r>
              <a:rPr lang="en-US" altLang="en-US" sz="1397" dirty="0">
                <a:solidFill>
                  <a:srgbClr val="000000"/>
                </a:solidFill>
                <a:latin typeface="Arial" panose="020B0604020202020204" pitchFamily="34" charset="0"/>
                <a:ea typeface="Tahoma" panose="020B0604030504040204" pitchFamily="34" charset="0"/>
                <a:cs typeface="Arial" panose="020B0604020202020204" pitchFamily="34" charset="0"/>
              </a:rPr>
              <a:t>, the appealing nature of the coast has accelerated human migration to the coastal areas, promotes rapid urbanization and tourist resorts, among other major development.</a:t>
            </a:r>
          </a:p>
        </p:txBody>
      </p:sp>
      <p:sp>
        <p:nvSpPr>
          <p:cNvPr id="8197" name="Rectangle 18">
            <a:extLst>
              <a:ext uri="{FF2B5EF4-FFF2-40B4-BE49-F238E27FC236}">
                <a16:creationId xmlns:a16="http://schemas.microsoft.com/office/drawing/2014/main" id="{476BBB3C-A298-4305-9305-8348907B7B1F}"/>
              </a:ext>
            </a:extLst>
          </p:cNvPr>
          <p:cNvSpPr>
            <a:spLocks noChangeArrowheads="1"/>
          </p:cNvSpPr>
          <p:nvPr/>
        </p:nvSpPr>
        <p:spPr bwMode="auto">
          <a:xfrm>
            <a:off x="8651481" y="6521424"/>
            <a:ext cx="50670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3/20</a:t>
            </a:r>
          </a:p>
        </p:txBody>
      </p:sp>
      <p:pic>
        <p:nvPicPr>
          <p:cNvPr id="8199" name="Picture 15">
            <a:extLst>
              <a:ext uri="{FF2B5EF4-FFF2-40B4-BE49-F238E27FC236}">
                <a16:creationId xmlns:a16="http://schemas.microsoft.com/office/drawing/2014/main" id="{FDDBCEC7-B995-46C2-8060-A844E9783E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1305" y="1205711"/>
            <a:ext cx="3485692" cy="2306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3" descr="A train crossing a bridge over a body of water&#10;&#10;Description automatically generated">
            <a:extLst>
              <a:ext uri="{FF2B5EF4-FFF2-40B4-BE49-F238E27FC236}">
                <a16:creationId xmlns:a16="http://schemas.microsoft.com/office/drawing/2014/main" id="{805571E4-2486-4D18-A317-DA3F4CB77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01489" y="3793326"/>
            <a:ext cx="3509980" cy="2306471"/>
          </a:xfrm>
          <a:prstGeom prst="rect">
            <a:avLst/>
          </a:prstGeom>
        </p:spPr>
      </p:pic>
      <p:pic>
        <p:nvPicPr>
          <p:cNvPr id="8200" name="Immagine 4">
            <a:extLst>
              <a:ext uri="{FF2B5EF4-FFF2-40B4-BE49-F238E27FC236}">
                <a16:creationId xmlns:a16="http://schemas.microsoft.com/office/drawing/2014/main" id="{8B027F03-99B2-4203-8A26-B0510A1729C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35814"/>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14">
            <a:extLst>
              <a:ext uri="{FF2B5EF4-FFF2-40B4-BE49-F238E27FC236}">
                <a16:creationId xmlns:a16="http://schemas.microsoft.com/office/drawing/2014/main" id="{0012E1F0-43D2-414D-8A78-4AE4E0750A77}"/>
              </a:ext>
            </a:extLst>
          </p:cNvPr>
          <p:cNvSpPr/>
          <p:nvPr/>
        </p:nvSpPr>
        <p:spPr>
          <a:xfrm>
            <a:off x="335178" y="283040"/>
            <a:ext cx="2993436"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Brief Introduction</a:t>
            </a:r>
          </a:p>
        </p:txBody>
      </p:sp>
      <p:pic>
        <p:nvPicPr>
          <p:cNvPr id="8" name="Picture 7">
            <a:extLst>
              <a:ext uri="{FF2B5EF4-FFF2-40B4-BE49-F238E27FC236}">
                <a16:creationId xmlns:a16="http://schemas.microsoft.com/office/drawing/2014/main" id="{E0A1168A-9C56-4BA6-AD31-0B5F3132F724}"/>
              </a:ext>
            </a:extLst>
          </p:cNvPr>
          <p:cNvPicPr>
            <a:picLocks noChangeAspect="1"/>
          </p:cNvPicPr>
          <p:nvPr/>
        </p:nvPicPr>
        <p:blipFill>
          <a:blip r:embed="rId7"/>
          <a:stretch>
            <a:fillRect/>
          </a:stretch>
        </p:blipFill>
        <p:spPr>
          <a:xfrm>
            <a:off x="5501489" y="5109394"/>
            <a:ext cx="1443279" cy="990403"/>
          </a:xfrm>
          <a:prstGeom prst="rect">
            <a:avLst/>
          </a:prstGeom>
        </p:spPr>
      </p:pic>
      <p:sp>
        <p:nvSpPr>
          <p:cNvPr id="10" name="Rectangle 9">
            <a:extLst>
              <a:ext uri="{FF2B5EF4-FFF2-40B4-BE49-F238E27FC236}">
                <a16:creationId xmlns:a16="http://schemas.microsoft.com/office/drawing/2014/main" id="{96751475-FB09-43A0-A8AC-F013D0B171E3}"/>
              </a:ext>
            </a:extLst>
          </p:cNvPr>
          <p:cNvSpPr/>
          <p:nvPr/>
        </p:nvSpPr>
        <p:spPr>
          <a:xfrm>
            <a:off x="4562649" y="6219436"/>
            <a:ext cx="4749005" cy="306993"/>
          </a:xfrm>
          <a:prstGeom prst="rect">
            <a:avLst/>
          </a:prstGeom>
        </p:spPr>
        <p:txBody>
          <a:bodyPr wrap="square">
            <a:spAutoFit/>
          </a:bodyPr>
          <a:lstStyle/>
          <a:p>
            <a:r>
              <a:rPr lang="en-GB" sz="1397" i="1" dirty="0">
                <a:latin typeface="Times New Roman" panose="02020603050405020304" pitchFamily="18" charset="0"/>
                <a:cs typeface="Times New Roman" panose="02020603050405020304" pitchFamily="18" charset="0"/>
              </a:rPr>
              <a:t>Source: https://www.bonificaromagna.it/index.php/multimedia</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10">
            <a:extLst>
              <a:ext uri="{FF2B5EF4-FFF2-40B4-BE49-F238E27FC236}">
                <a16:creationId xmlns:a16="http://schemas.microsoft.com/office/drawing/2014/main" id="{D70EE8B3-CD4B-40EA-B652-9007DCAF457B}"/>
              </a:ext>
            </a:extLst>
          </p:cNvPr>
          <p:cNvSpPr>
            <a:spLocks noChangeArrowheads="1"/>
          </p:cNvSpPr>
          <p:nvPr/>
        </p:nvSpPr>
        <p:spPr bwMode="auto">
          <a:xfrm>
            <a:off x="8912992" y="6580851"/>
            <a:ext cx="50670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4/20</a:t>
            </a:r>
          </a:p>
        </p:txBody>
      </p:sp>
      <p:pic>
        <p:nvPicPr>
          <p:cNvPr id="10245" name="Picture 4">
            <a:extLst>
              <a:ext uri="{FF2B5EF4-FFF2-40B4-BE49-F238E27FC236}">
                <a16:creationId xmlns:a16="http://schemas.microsoft.com/office/drawing/2014/main" id="{EF2A2AA5-A956-4C27-984E-EA88FFE541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1201" y="1045096"/>
            <a:ext cx="4505431" cy="4234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6" name="Group 17">
            <a:extLst>
              <a:ext uri="{FF2B5EF4-FFF2-40B4-BE49-F238E27FC236}">
                <a16:creationId xmlns:a16="http://schemas.microsoft.com/office/drawing/2014/main" id="{FADA8D6E-6118-41DA-8553-63B7B66BAEFF}"/>
              </a:ext>
            </a:extLst>
          </p:cNvPr>
          <p:cNvGrpSpPr>
            <a:grpSpLocks/>
          </p:cNvGrpSpPr>
          <p:nvPr/>
        </p:nvGrpSpPr>
        <p:grpSpPr bwMode="auto">
          <a:xfrm>
            <a:off x="-19522" y="6516613"/>
            <a:ext cx="9272141" cy="310358"/>
            <a:chOff x="48" y="4044"/>
            <a:chExt cx="5088" cy="228"/>
          </a:xfrm>
        </p:grpSpPr>
        <p:pic>
          <p:nvPicPr>
            <p:cNvPr id="19" name="Picture 13" descr="trien1">
              <a:extLst>
                <a:ext uri="{FF2B5EF4-FFF2-40B4-BE49-F238E27FC236}">
                  <a16:creationId xmlns:a16="http://schemas.microsoft.com/office/drawing/2014/main" id="{3232A084-652D-4815-AC76-F5C15413FFE7}"/>
                </a:ext>
              </a:extLst>
            </p:cNvPr>
            <p:cNvPicPr>
              <a:picLocks noChangeAspect="1" noChangeArrowheads="1"/>
            </p:cNvPicPr>
            <p:nvPr/>
          </p:nvPicPr>
          <p:blipFill>
            <a:blip r:embed="rId4">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10252" name="Rectangle 14">
              <a:extLst>
                <a:ext uri="{FF2B5EF4-FFF2-40B4-BE49-F238E27FC236}">
                  <a16:creationId xmlns:a16="http://schemas.microsoft.com/office/drawing/2014/main" id="{004B8568-CB5D-4021-AA9D-19571654B97C}"/>
                </a:ext>
              </a:extLst>
            </p:cNvPr>
            <p:cNvSpPr>
              <a:spLocks noChangeArrowheads="1"/>
            </p:cNvSpPr>
            <p:nvPr/>
          </p:nvSpPr>
          <p:spPr bwMode="auto">
            <a:xfrm>
              <a:off x="48" y="4085"/>
              <a:ext cx="4729" cy="1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endParaRPr lang="it-IT" altLang="it-IT" sz="8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10247" name="Rectangle 14">
            <a:extLst>
              <a:ext uri="{FF2B5EF4-FFF2-40B4-BE49-F238E27FC236}">
                <a16:creationId xmlns:a16="http://schemas.microsoft.com/office/drawing/2014/main" id="{B58C235C-3C3C-436A-8812-097DEEE5A38B}"/>
              </a:ext>
            </a:extLst>
          </p:cNvPr>
          <p:cNvSpPr>
            <a:spLocks noChangeArrowheads="1"/>
          </p:cNvSpPr>
          <p:nvPr/>
        </p:nvSpPr>
        <p:spPr bwMode="auto">
          <a:xfrm>
            <a:off x="8561733" y="6510052"/>
            <a:ext cx="50670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4/20</a:t>
            </a:r>
          </a:p>
        </p:txBody>
      </p:sp>
      <p:sp>
        <p:nvSpPr>
          <p:cNvPr id="10248" name="Rectangle 3">
            <a:extLst>
              <a:ext uri="{FF2B5EF4-FFF2-40B4-BE49-F238E27FC236}">
                <a16:creationId xmlns:a16="http://schemas.microsoft.com/office/drawing/2014/main" id="{FD40F1BB-BF72-4F60-9C88-978C40D84670}"/>
              </a:ext>
            </a:extLst>
          </p:cNvPr>
          <p:cNvSpPr>
            <a:spLocks noChangeArrowheads="1"/>
          </p:cNvSpPr>
          <p:nvPr/>
        </p:nvSpPr>
        <p:spPr bwMode="auto">
          <a:xfrm>
            <a:off x="5653349" y="5281040"/>
            <a:ext cx="2801136" cy="307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US" altLang="en-US" sz="1397" i="1" dirty="0">
                <a:solidFill>
                  <a:srgbClr val="000000"/>
                </a:solidFill>
                <a:latin typeface="Times New Roman" panose="02020603050405020304" pitchFamily="18" charset="0"/>
                <a:cs typeface="Times New Roman" panose="02020603050405020304" pitchFamily="18" charset="0"/>
              </a:rPr>
              <a:t>Adapted from Teatini et al. 2006</a:t>
            </a:r>
            <a:endParaRPr lang="en-GB" altLang="en-US" sz="1397" i="1" dirty="0">
              <a:latin typeface="Times New Roman" panose="02020603050405020304" pitchFamily="18" charset="0"/>
              <a:cs typeface="Times New Roman" panose="02020603050405020304" pitchFamily="18" charset="0"/>
            </a:endParaRPr>
          </a:p>
        </p:txBody>
      </p:sp>
      <p:sp>
        <p:nvSpPr>
          <p:cNvPr id="10249" name="Rectangle 4">
            <a:extLst>
              <a:ext uri="{FF2B5EF4-FFF2-40B4-BE49-F238E27FC236}">
                <a16:creationId xmlns:a16="http://schemas.microsoft.com/office/drawing/2014/main" id="{F824F6A0-BEC7-45E5-8338-95876E018FE4}"/>
              </a:ext>
            </a:extLst>
          </p:cNvPr>
          <p:cNvSpPr>
            <a:spLocks noChangeArrowheads="1"/>
          </p:cNvSpPr>
          <p:nvPr/>
        </p:nvSpPr>
        <p:spPr bwMode="auto">
          <a:xfrm>
            <a:off x="716375" y="941894"/>
            <a:ext cx="3991708" cy="5102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buSzPct val="120000"/>
              <a:buFontTx/>
              <a:buNone/>
            </a:pPr>
            <a:r>
              <a:rPr lang="en-US" altLang="en-US" sz="1397" dirty="0">
                <a:solidFill>
                  <a:srgbClr val="000000"/>
                </a:solidFill>
                <a:latin typeface="Arial" panose="020B0604020202020204" pitchFamily="34" charset="0"/>
                <a:cs typeface="Arial" panose="020B0604020202020204" pitchFamily="34" charset="0"/>
              </a:rPr>
              <a:t>The coastal basins considered for this research have the following major characteristics;</a:t>
            </a:r>
          </a:p>
          <a:p>
            <a:pPr>
              <a:lnSpc>
                <a:spcPct val="150000"/>
              </a:lnSpc>
              <a:spcBef>
                <a:spcPct val="0"/>
              </a:spcBef>
              <a:buClr>
                <a:schemeClr val="accent1"/>
              </a:buClr>
              <a:buSzPct val="120000"/>
              <a:buFontTx/>
              <a:buNone/>
            </a:pPr>
            <a:endParaRPr lang="en-US" altLang="en-US" sz="1397"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20000"/>
              <a:buFont typeface="Wingdings" panose="05000000000000000000" pitchFamily="2" charset="2"/>
              <a:buChar char="§"/>
              <a:defRPr/>
            </a:pPr>
            <a:r>
              <a:rPr lang="en-US" sz="1397" u="sng" dirty="0">
                <a:solidFill>
                  <a:srgbClr val="000000"/>
                </a:solidFill>
                <a:latin typeface="Arial" panose="020B0604020202020204" pitchFamily="34" charset="0"/>
                <a:cs typeface="Arial" panose="020B0604020202020204" pitchFamily="34" charset="0"/>
              </a:rPr>
              <a:t>Low-lying topography</a:t>
            </a:r>
            <a:r>
              <a:rPr lang="en-US" sz="1397" dirty="0">
                <a:solidFill>
                  <a:srgbClr val="000000"/>
                </a:solidFill>
                <a:latin typeface="Arial" panose="020B0604020202020204" pitchFamily="34" charset="0"/>
                <a:cs typeface="Arial" panose="020B0604020202020204" pitchFamily="34" charset="0"/>
              </a:rPr>
              <a:t> and </a:t>
            </a:r>
            <a:r>
              <a:rPr lang="en-US" sz="1397" u="sng" dirty="0">
                <a:solidFill>
                  <a:srgbClr val="000000"/>
                </a:solidFill>
                <a:latin typeface="Arial" panose="020B0604020202020204" pitchFamily="34" charset="0"/>
                <a:cs typeface="Arial" panose="020B0604020202020204" pitchFamily="34" charset="0"/>
              </a:rPr>
              <a:t>below sea level </a:t>
            </a:r>
            <a:r>
              <a:rPr lang="en-US" sz="1397" dirty="0">
                <a:solidFill>
                  <a:srgbClr val="000000"/>
                </a:solidFill>
                <a:latin typeface="Arial" panose="020B0604020202020204" pitchFamily="34" charset="0"/>
                <a:cs typeface="Arial" panose="020B0604020202020204" pitchFamily="34" charset="0"/>
              </a:rPr>
              <a:t>– exposing the coastal basins to unfavorable meteorological extremes (Cerenzia et al., 2016; Perini et al., 2017).</a:t>
            </a:r>
          </a:p>
          <a:p>
            <a:pPr marL="285036" indent="-285036">
              <a:lnSpc>
                <a:spcPct val="150000"/>
              </a:lnSpc>
              <a:buClr>
                <a:schemeClr val="accent1"/>
              </a:buClr>
              <a:buSzPct val="120000"/>
              <a:buFont typeface="Wingdings" panose="05000000000000000000" pitchFamily="2" charset="2"/>
              <a:buChar char="§"/>
              <a:defRPr/>
            </a:pPr>
            <a:endParaRPr lang="en-US" sz="1397"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20000"/>
              <a:buFont typeface="Wingdings" panose="05000000000000000000" pitchFamily="2" charset="2"/>
              <a:buChar char="§"/>
              <a:defRPr/>
            </a:pPr>
            <a:r>
              <a:rPr lang="en-US" sz="1397" u="sng" dirty="0">
                <a:solidFill>
                  <a:srgbClr val="000000"/>
                </a:solidFill>
                <a:latin typeface="Arial" panose="020B0604020202020204" pitchFamily="34" charset="0"/>
                <a:cs typeface="Arial" panose="020B0604020202020204" pitchFamily="34" charset="0"/>
              </a:rPr>
              <a:t>Land subsidence</a:t>
            </a:r>
            <a:r>
              <a:rPr lang="en-US" sz="1397" dirty="0">
                <a:solidFill>
                  <a:srgbClr val="000000"/>
                </a:solidFill>
                <a:latin typeface="Arial" panose="020B0604020202020204" pitchFamily="34" charset="0"/>
                <a:cs typeface="Arial" panose="020B0604020202020204" pitchFamily="34" charset="0"/>
              </a:rPr>
              <a:t> - both natural and anthropogenic phenomena*** (Bitelli et al., 2015; Carminati and Martinelli, 2002; Teatini et al., 2005). </a:t>
            </a:r>
          </a:p>
          <a:p>
            <a:pPr>
              <a:lnSpc>
                <a:spcPct val="150000"/>
              </a:lnSpc>
              <a:buClr>
                <a:schemeClr val="accent1"/>
              </a:buClr>
              <a:buSzPct val="120000"/>
              <a:buNone/>
              <a:defRPr/>
            </a:pPr>
            <a:endParaRPr lang="en-US" sz="1397"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20000"/>
              <a:buFont typeface="Wingdings" panose="05000000000000000000" pitchFamily="2" charset="2"/>
              <a:buChar char="§"/>
              <a:defRPr/>
            </a:pPr>
            <a:r>
              <a:rPr lang="en-US" altLang="en-US" sz="1397" b="1" dirty="0">
                <a:latin typeface="Arial" panose="020B0604020202020204" pitchFamily="34" charset="0"/>
                <a:cs typeface="Arial" panose="020B0604020202020204" pitchFamily="34" charset="0"/>
              </a:rPr>
              <a:t>&gt;&gt;&gt; </a:t>
            </a:r>
            <a:r>
              <a:rPr lang="en-US" altLang="en-US" sz="1397" b="1" u="sng" dirty="0">
                <a:solidFill>
                  <a:srgbClr val="000000"/>
                </a:solidFill>
                <a:latin typeface="Arial" panose="020B0604020202020204" pitchFamily="34" charset="0"/>
                <a:cs typeface="Arial" panose="020B0604020202020204" pitchFamily="34" charset="0"/>
              </a:rPr>
              <a:t>still sinking</a:t>
            </a:r>
            <a:r>
              <a:rPr lang="en-US" altLang="en-US" sz="1397" dirty="0">
                <a:solidFill>
                  <a:srgbClr val="000000"/>
                </a:solidFill>
                <a:latin typeface="Arial" panose="020B0604020202020204" pitchFamily="34" charset="0"/>
                <a:cs typeface="Arial" panose="020B0604020202020204" pitchFamily="34" charset="0"/>
              </a:rPr>
              <a:t> (Artese et al., 2016, Cerenzia et al., 2016)</a:t>
            </a:r>
            <a:endParaRPr lang="en-US" sz="1397" dirty="0">
              <a:solidFill>
                <a:srgbClr val="000000"/>
              </a:solidFill>
              <a:latin typeface="Arial" panose="020B0604020202020204" pitchFamily="34" charset="0"/>
              <a:cs typeface="Arial" panose="020B0604020202020204" pitchFamily="34" charset="0"/>
            </a:endParaRPr>
          </a:p>
        </p:txBody>
      </p:sp>
      <p:sp>
        <p:nvSpPr>
          <p:cNvPr id="15" name="Rectangle 14">
            <a:extLst>
              <a:ext uri="{FF2B5EF4-FFF2-40B4-BE49-F238E27FC236}">
                <a16:creationId xmlns:a16="http://schemas.microsoft.com/office/drawing/2014/main" id="{F70602C6-C1BB-46A0-AE89-69B0E86DE740}"/>
              </a:ext>
            </a:extLst>
          </p:cNvPr>
          <p:cNvSpPr/>
          <p:nvPr/>
        </p:nvSpPr>
        <p:spPr>
          <a:xfrm>
            <a:off x="716375" y="167701"/>
            <a:ext cx="3134141"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Problem Statement</a:t>
            </a:r>
          </a:p>
        </p:txBody>
      </p:sp>
      <p:pic>
        <p:nvPicPr>
          <p:cNvPr id="16" name="Immagine 4">
            <a:extLst>
              <a:ext uri="{FF2B5EF4-FFF2-40B4-BE49-F238E27FC236}">
                <a16:creationId xmlns:a16="http://schemas.microsoft.com/office/drawing/2014/main" id="{7967B021-DB92-4408-829B-3778BCF5202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35814"/>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oup 17">
            <a:extLst>
              <a:ext uri="{FF2B5EF4-FFF2-40B4-BE49-F238E27FC236}">
                <a16:creationId xmlns:a16="http://schemas.microsoft.com/office/drawing/2014/main" id="{8D9E240F-8CC7-461E-8A05-7F450DC4A3FE}"/>
              </a:ext>
            </a:extLst>
          </p:cNvPr>
          <p:cNvGrpSpPr>
            <a:grpSpLocks/>
          </p:cNvGrpSpPr>
          <p:nvPr/>
        </p:nvGrpSpPr>
        <p:grpSpPr bwMode="auto">
          <a:xfrm>
            <a:off x="12376" y="6516613"/>
            <a:ext cx="9695512" cy="307191"/>
            <a:chOff x="48" y="4044"/>
            <a:chExt cx="5088" cy="228"/>
          </a:xfrm>
        </p:grpSpPr>
        <p:pic>
          <p:nvPicPr>
            <p:cNvPr id="325645" name="Picture 13" descr="trien1">
              <a:extLst>
                <a:ext uri="{FF2B5EF4-FFF2-40B4-BE49-F238E27FC236}">
                  <a16:creationId xmlns:a16="http://schemas.microsoft.com/office/drawing/2014/main" id="{FD5A1DC0-00BE-4775-AE0D-D31EA4A49A1E}"/>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12298" name="Rectangle 14">
              <a:extLst>
                <a:ext uri="{FF2B5EF4-FFF2-40B4-BE49-F238E27FC236}">
                  <a16:creationId xmlns:a16="http://schemas.microsoft.com/office/drawing/2014/main" id="{B52D6AD3-183B-4924-8595-C6C03CF4863C}"/>
                </a:ext>
              </a:extLst>
            </p:cNvPr>
            <p:cNvSpPr>
              <a:spLocks noChangeArrowheads="1"/>
            </p:cNvSpPr>
            <p:nvPr/>
          </p:nvSpPr>
          <p:spPr bwMode="auto">
            <a:xfrm>
              <a:off x="48" y="4085"/>
              <a:ext cx="4729" cy="1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endParaRPr lang="it-IT" altLang="it-IT" sz="8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endParaRPr>
            </a:p>
          </p:txBody>
        </p:sp>
      </p:grpSp>
      <p:sp>
        <p:nvSpPr>
          <p:cNvPr id="12292" name="Rectangle 4">
            <a:extLst>
              <a:ext uri="{FF2B5EF4-FFF2-40B4-BE49-F238E27FC236}">
                <a16:creationId xmlns:a16="http://schemas.microsoft.com/office/drawing/2014/main" id="{BB893D55-B960-4E96-9E96-52C7FC60905E}"/>
              </a:ext>
            </a:extLst>
          </p:cNvPr>
          <p:cNvSpPr>
            <a:spLocks noChangeArrowheads="1"/>
          </p:cNvSpPr>
          <p:nvPr/>
        </p:nvSpPr>
        <p:spPr bwMode="auto">
          <a:xfrm>
            <a:off x="279554" y="1389814"/>
            <a:ext cx="3330346" cy="4008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buClr>
                <a:schemeClr val="accent1"/>
              </a:buClr>
              <a:buSzPct val="120000"/>
              <a:buFont typeface="Wingdings" panose="05000000000000000000" pitchFamily="2" charset="2"/>
              <a:buChar char="§"/>
            </a:pPr>
            <a:r>
              <a:rPr lang="en-US" altLang="en-US" sz="1397" u="sng" dirty="0">
                <a:solidFill>
                  <a:srgbClr val="000000"/>
                </a:solidFill>
                <a:latin typeface="Arial" panose="020B0604020202020204" pitchFamily="34" charset="0"/>
                <a:cs typeface="Arial" panose="020B0604020202020204" pitchFamily="34" charset="0"/>
              </a:rPr>
              <a:t>Aquifer salinization</a:t>
            </a:r>
            <a:r>
              <a:rPr lang="en-US" altLang="en-US" sz="1397" dirty="0">
                <a:solidFill>
                  <a:srgbClr val="000000"/>
                </a:solidFill>
                <a:latin typeface="Arial" panose="020B0604020202020204" pitchFamily="34" charset="0"/>
                <a:cs typeface="Arial" panose="020B0604020202020204" pitchFamily="34" charset="0"/>
              </a:rPr>
              <a:t> </a:t>
            </a:r>
            <a:r>
              <a:rPr lang="en-US" altLang="en-US" sz="1397" i="1" dirty="0">
                <a:solidFill>
                  <a:srgbClr val="000000"/>
                </a:solidFill>
                <a:latin typeface="Arial" panose="020B0604020202020204" pitchFamily="34" charset="0"/>
                <a:cs typeface="Arial" panose="020B0604020202020204" pitchFamily="34" charset="0"/>
              </a:rPr>
              <a:t>– </a:t>
            </a:r>
            <a:r>
              <a:rPr lang="en-US" altLang="en-US" sz="1397" dirty="0">
                <a:solidFill>
                  <a:srgbClr val="000000"/>
                </a:solidFill>
                <a:latin typeface="Arial" panose="020B0604020202020204" pitchFamily="34" charset="0"/>
                <a:cs typeface="Arial" panose="020B0604020202020204" pitchFamily="34" charset="0"/>
              </a:rPr>
              <a:t>the freshwater availability in the low-lying coastal areas is becoming scarce due to limited precipitation, severe drainage, saline intrusion, and long periods of drought (Antonellini et al., 2015, 2008).</a:t>
            </a:r>
          </a:p>
          <a:p>
            <a:pPr>
              <a:lnSpc>
                <a:spcPct val="150000"/>
              </a:lnSpc>
              <a:buClr>
                <a:schemeClr val="accent1"/>
              </a:buClr>
              <a:buSzPct val="120000"/>
              <a:buFont typeface="Wingdings" panose="05000000000000000000" pitchFamily="2" charset="2"/>
              <a:buChar char="§"/>
            </a:pPr>
            <a:endParaRPr lang="en-US" altLang="en-US" sz="1397" dirty="0">
              <a:solidFill>
                <a:srgbClr val="000000"/>
              </a:solidFill>
              <a:latin typeface="Arial" panose="020B0604020202020204" pitchFamily="34" charset="0"/>
              <a:cs typeface="Arial" panose="020B0604020202020204" pitchFamily="34" charset="0"/>
            </a:endParaRPr>
          </a:p>
          <a:p>
            <a:pPr>
              <a:lnSpc>
                <a:spcPct val="150000"/>
              </a:lnSpc>
              <a:buClr>
                <a:schemeClr val="accent1"/>
              </a:buClr>
              <a:buSzPct val="120000"/>
              <a:buFont typeface="Wingdings" panose="05000000000000000000" pitchFamily="2" charset="2"/>
              <a:buChar char="§"/>
            </a:pPr>
            <a:r>
              <a:rPr lang="en-US" altLang="en-US" sz="1397" u="sng" dirty="0">
                <a:solidFill>
                  <a:srgbClr val="000000"/>
                </a:solidFill>
                <a:latin typeface="Arial" panose="020B0604020202020204" pitchFamily="34" charset="0"/>
                <a:cs typeface="Arial" panose="020B0604020202020204" pitchFamily="34" charset="0"/>
              </a:rPr>
              <a:t>Imbalance annual water budget</a:t>
            </a:r>
            <a:r>
              <a:rPr lang="en-US" altLang="en-US" sz="1397" dirty="0">
                <a:solidFill>
                  <a:srgbClr val="000000"/>
                </a:solidFill>
                <a:latin typeface="Arial" panose="020B0604020202020204" pitchFamily="34" charset="0"/>
                <a:cs typeface="Arial" panose="020B0604020202020204" pitchFamily="34" charset="0"/>
              </a:rPr>
              <a:t> </a:t>
            </a:r>
            <a:r>
              <a:rPr lang="en-US" altLang="en-US" sz="1397" i="1" dirty="0">
                <a:solidFill>
                  <a:srgbClr val="000000"/>
                </a:solidFill>
                <a:latin typeface="Arial" panose="020B0604020202020204" pitchFamily="34" charset="0"/>
                <a:cs typeface="Arial" panose="020B0604020202020204" pitchFamily="34" charset="0"/>
              </a:rPr>
              <a:t>- </a:t>
            </a:r>
            <a:r>
              <a:rPr lang="en-US" altLang="en-US" sz="1397" dirty="0">
                <a:solidFill>
                  <a:srgbClr val="000000"/>
                </a:solidFill>
                <a:latin typeface="Arial" panose="020B0604020202020204" pitchFamily="34" charset="0"/>
                <a:cs typeface="Arial" panose="020B0604020202020204" pitchFamily="34" charset="0"/>
              </a:rPr>
              <a:t>deficit during the summer and surplus in the winter (Benini et al., 2016; Greggio et al., 2018).</a:t>
            </a:r>
            <a:endParaRPr lang="en-GB" altLang="en-US" sz="1397" dirty="0">
              <a:latin typeface="Arial" panose="020B0604020202020204" pitchFamily="34" charset="0"/>
              <a:cs typeface="Arial" panose="020B0604020202020204" pitchFamily="34" charset="0"/>
            </a:endParaRPr>
          </a:p>
        </p:txBody>
      </p:sp>
      <p:sp>
        <p:nvSpPr>
          <p:cNvPr id="12294" name="Rectangle 14">
            <a:extLst>
              <a:ext uri="{FF2B5EF4-FFF2-40B4-BE49-F238E27FC236}">
                <a16:creationId xmlns:a16="http://schemas.microsoft.com/office/drawing/2014/main" id="{A623B978-E513-415C-A408-DFCAFB3D4337}"/>
              </a:ext>
            </a:extLst>
          </p:cNvPr>
          <p:cNvSpPr>
            <a:spLocks noChangeArrowheads="1"/>
          </p:cNvSpPr>
          <p:nvPr/>
        </p:nvSpPr>
        <p:spPr bwMode="auto">
          <a:xfrm>
            <a:off x="8622978" y="6516613"/>
            <a:ext cx="50670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latin typeface="LMSans8-Regular"/>
              </a:rPr>
              <a:t>5/20</a:t>
            </a:r>
          </a:p>
        </p:txBody>
      </p:sp>
      <p:sp>
        <p:nvSpPr>
          <p:cNvPr id="11" name="Rectangle 10">
            <a:extLst>
              <a:ext uri="{FF2B5EF4-FFF2-40B4-BE49-F238E27FC236}">
                <a16:creationId xmlns:a16="http://schemas.microsoft.com/office/drawing/2014/main" id="{96D8AE71-68E7-48AC-98A2-7A72EDCDB39B}"/>
              </a:ext>
            </a:extLst>
          </p:cNvPr>
          <p:cNvSpPr/>
          <p:nvPr/>
        </p:nvSpPr>
        <p:spPr>
          <a:xfrm>
            <a:off x="377657" y="644198"/>
            <a:ext cx="3134141"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Problem Statement</a:t>
            </a:r>
          </a:p>
        </p:txBody>
      </p:sp>
      <p:pic>
        <p:nvPicPr>
          <p:cNvPr id="12" name="Immagine 4">
            <a:extLst>
              <a:ext uri="{FF2B5EF4-FFF2-40B4-BE49-F238E27FC236}">
                <a16:creationId xmlns:a16="http://schemas.microsoft.com/office/drawing/2014/main" id="{5C7B699A-F543-499C-B85D-4173BA6B5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9684" y="6235814"/>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A picture containing room&#10;&#10;Description automatically generated">
            <a:extLst>
              <a:ext uri="{FF2B5EF4-FFF2-40B4-BE49-F238E27FC236}">
                <a16:creationId xmlns:a16="http://schemas.microsoft.com/office/drawing/2014/main" id="{16CC72D3-D31D-4CAF-ADD6-B849CE1C510A}"/>
              </a:ext>
            </a:extLst>
          </p:cNvPr>
          <p:cNvPicPr>
            <a:picLocks noChangeAspect="1"/>
          </p:cNvPicPr>
          <p:nvPr/>
        </p:nvPicPr>
        <p:blipFill rotWithShape="1">
          <a:blip r:embed="rId5">
            <a:extLst>
              <a:ext uri="{28A0092B-C50C-407E-A947-70E740481C1C}">
                <a14:useLocalDpi xmlns:a14="http://schemas.microsoft.com/office/drawing/2010/main" val="0"/>
              </a:ext>
            </a:extLst>
          </a:blip>
          <a:srcRect l="1075" r="14554" b="4220"/>
          <a:stretch/>
        </p:blipFill>
        <p:spPr>
          <a:xfrm>
            <a:off x="4212059" y="1389814"/>
            <a:ext cx="5029768" cy="4558113"/>
          </a:xfrm>
          <a:prstGeom prst="rect">
            <a:avLst/>
          </a:prstGeom>
        </p:spPr>
      </p:pic>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338" name="Group 17">
            <a:extLst>
              <a:ext uri="{FF2B5EF4-FFF2-40B4-BE49-F238E27FC236}">
                <a16:creationId xmlns:a16="http://schemas.microsoft.com/office/drawing/2014/main" id="{C5B45DF8-84C6-4228-A4C5-76C78BE6FCFC}"/>
              </a:ext>
            </a:extLst>
          </p:cNvPr>
          <p:cNvGrpSpPr>
            <a:grpSpLocks/>
          </p:cNvGrpSpPr>
          <p:nvPr/>
        </p:nvGrpSpPr>
        <p:grpSpPr bwMode="auto">
          <a:xfrm>
            <a:off x="12376" y="6516613"/>
            <a:ext cx="9695512" cy="316692"/>
            <a:chOff x="48" y="4044"/>
            <a:chExt cx="5088" cy="228"/>
          </a:xfrm>
        </p:grpSpPr>
        <p:pic>
          <p:nvPicPr>
            <p:cNvPr id="325645" name="Picture 13" descr="trien1">
              <a:extLst>
                <a:ext uri="{FF2B5EF4-FFF2-40B4-BE49-F238E27FC236}">
                  <a16:creationId xmlns:a16="http://schemas.microsoft.com/office/drawing/2014/main" id="{605FE2E8-C93D-49B6-8D61-13B81AEF3D22}"/>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14346" name="Rectangle 14">
              <a:extLst>
                <a:ext uri="{FF2B5EF4-FFF2-40B4-BE49-F238E27FC236}">
                  <a16:creationId xmlns:a16="http://schemas.microsoft.com/office/drawing/2014/main" id="{7AFE918B-9A41-49FE-B21E-F3B92ECA8592}"/>
                </a:ext>
              </a:extLst>
            </p:cNvPr>
            <p:cNvSpPr>
              <a:spLocks noChangeArrowheads="1"/>
            </p:cNvSpPr>
            <p:nvPr/>
          </p:nvSpPr>
          <p:spPr bwMode="auto">
            <a:xfrm>
              <a:off x="48" y="4085"/>
              <a:ext cx="4759" cy="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 name="Rectangle 2">
            <a:extLst>
              <a:ext uri="{FF2B5EF4-FFF2-40B4-BE49-F238E27FC236}">
                <a16:creationId xmlns:a16="http://schemas.microsoft.com/office/drawing/2014/main" id="{A8138D15-3AC5-4429-B687-55BC5F93E283}"/>
              </a:ext>
            </a:extLst>
          </p:cNvPr>
          <p:cNvSpPr/>
          <p:nvPr/>
        </p:nvSpPr>
        <p:spPr>
          <a:xfrm>
            <a:off x="439909" y="813622"/>
            <a:ext cx="8956726" cy="696938"/>
          </a:xfrm>
          <a:prstGeom prst="rect">
            <a:avLst/>
          </a:prstGeom>
        </p:spPr>
        <p:txBody>
          <a:bodyPr wrap="square">
            <a:spAutoFit/>
          </a:bodyPr>
          <a:lstStyle/>
          <a:p>
            <a:pPr marL="285036" indent="-285036">
              <a:lnSpc>
                <a:spcPct val="150000"/>
              </a:lnSpc>
              <a:buClr>
                <a:schemeClr val="accent1"/>
              </a:buClr>
              <a:buSzPct val="120000"/>
              <a:buFont typeface="Wingdings" panose="05000000000000000000" pitchFamily="2" charset="2"/>
              <a:buChar char="§"/>
              <a:defRPr/>
            </a:pPr>
            <a:r>
              <a:rPr lang="en-US" sz="1397" b="1" dirty="0">
                <a:solidFill>
                  <a:srgbClr val="000000"/>
                </a:solidFill>
                <a:latin typeface="Arial" panose="020B0604020202020204" pitchFamily="34" charset="0"/>
                <a:cs typeface="Arial" panose="020B0604020202020204" pitchFamily="34" charset="0"/>
              </a:rPr>
              <a:t>The study aims </a:t>
            </a:r>
            <a:r>
              <a:rPr lang="en-US" sz="1397" dirty="0">
                <a:solidFill>
                  <a:srgbClr val="000000"/>
                </a:solidFill>
                <a:latin typeface="Arial" panose="020B0604020202020204" pitchFamily="34" charset="0"/>
                <a:cs typeface="Arial" panose="020B0604020202020204" pitchFamily="34" charset="0"/>
              </a:rPr>
              <a:t>to analyze the coastal drainage (pumping) data of the low-lying coastal basins of Ravenna from 1971 to 2018 apropos to climate change extremes and land subsidence.</a:t>
            </a:r>
          </a:p>
        </p:txBody>
      </p:sp>
      <p:sp>
        <p:nvSpPr>
          <p:cNvPr id="14341" name="Rectangle 10">
            <a:extLst>
              <a:ext uri="{FF2B5EF4-FFF2-40B4-BE49-F238E27FC236}">
                <a16:creationId xmlns:a16="http://schemas.microsoft.com/office/drawing/2014/main" id="{549777BB-9956-4112-961C-1B4284CAE813}"/>
              </a:ext>
            </a:extLst>
          </p:cNvPr>
          <p:cNvSpPr>
            <a:spLocks noChangeArrowheads="1"/>
          </p:cNvSpPr>
          <p:nvPr/>
        </p:nvSpPr>
        <p:spPr bwMode="auto">
          <a:xfrm>
            <a:off x="8634249" y="6545380"/>
            <a:ext cx="50670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6/20</a:t>
            </a:r>
          </a:p>
        </p:txBody>
      </p:sp>
      <p:sp>
        <p:nvSpPr>
          <p:cNvPr id="11" name="Rectangle 10">
            <a:extLst>
              <a:ext uri="{FF2B5EF4-FFF2-40B4-BE49-F238E27FC236}">
                <a16:creationId xmlns:a16="http://schemas.microsoft.com/office/drawing/2014/main" id="{EB59C8EA-26BF-4ACB-8CC7-C3935C0F0171}"/>
              </a:ext>
            </a:extLst>
          </p:cNvPr>
          <p:cNvSpPr/>
          <p:nvPr/>
        </p:nvSpPr>
        <p:spPr>
          <a:xfrm>
            <a:off x="439909" y="233978"/>
            <a:ext cx="3319617"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Purpose of Research</a:t>
            </a:r>
          </a:p>
        </p:txBody>
      </p:sp>
      <p:pic>
        <p:nvPicPr>
          <p:cNvPr id="12" name="Immagine 4">
            <a:extLst>
              <a:ext uri="{FF2B5EF4-FFF2-40B4-BE49-F238E27FC236}">
                <a16:creationId xmlns:a16="http://schemas.microsoft.com/office/drawing/2014/main" id="{7AFD306C-46A8-4B2C-88C2-22E8D7D86D7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9684" y="6235814"/>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A picture containing clock&#10;&#10;Description automatically generated">
            <a:extLst>
              <a:ext uri="{FF2B5EF4-FFF2-40B4-BE49-F238E27FC236}">
                <a16:creationId xmlns:a16="http://schemas.microsoft.com/office/drawing/2014/main" id="{399AD1C2-3747-43AE-BD6A-7A35B2E3FD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361" y="1602794"/>
            <a:ext cx="8390704" cy="4769143"/>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17">
            <a:extLst>
              <a:ext uri="{FF2B5EF4-FFF2-40B4-BE49-F238E27FC236}">
                <a16:creationId xmlns:a16="http://schemas.microsoft.com/office/drawing/2014/main" id="{4F17B525-490B-406F-98F3-A83DDAE36726}"/>
              </a:ext>
            </a:extLst>
          </p:cNvPr>
          <p:cNvGrpSpPr>
            <a:grpSpLocks/>
          </p:cNvGrpSpPr>
          <p:nvPr/>
        </p:nvGrpSpPr>
        <p:grpSpPr bwMode="auto">
          <a:xfrm>
            <a:off x="-5667" y="6495344"/>
            <a:ext cx="9695512" cy="345194"/>
            <a:chOff x="48" y="4044"/>
            <a:chExt cx="5088" cy="228"/>
          </a:xfrm>
        </p:grpSpPr>
        <p:pic>
          <p:nvPicPr>
            <p:cNvPr id="325645" name="Picture 13" descr="trien1">
              <a:extLst>
                <a:ext uri="{FF2B5EF4-FFF2-40B4-BE49-F238E27FC236}">
                  <a16:creationId xmlns:a16="http://schemas.microsoft.com/office/drawing/2014/main" id="{4D9A4678-D15A-426A-AEC3-BAB51649941F}"/>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16395" name="Rectangle 14">
              <a:extLst>
                <a:ext uri="{FF2B5EF4-FFF2-40B4-BE49-F238E27FC236}">
                  <a16:creationId xmlns:a16="http://schemas.microsoft.com/office/drawing/2014/main" id="{BDF42424-B2E2-4857-A320-46C4F1FA8A75}"/>
                </a:ext>
              </a:extLst>
            </p:cNvPr>
            <p:cNvSpPr>
              <a:spLocks noChangeArrowheads="1"/>
            </p:cNvSpPr>
            <p:nvPr/>
          </p:nvSpPr>
          <p:spPr bwMode="auto">
            <a:xfrm>
              <a:off x="428" y="4080"/>
              <a:ext cx="3923"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16388" name="Rectangle 2">
            <a:extLst>
              <a:ext uri="{FF2B5EF4-FFF2-40B4-BE49-F238E27FC236}">
                <a16:creationId xmlns:a16="http://schemas.microsoft.com/office/drawing/2014/main" id="{1189F90D-B856-4B2A-B430-C4ECD6C33C1B}"/>
              </a:ext>
            </a:extLst>
          </p:cNvPr>
          <p:cNvSpPr>
            <a:spLocks noChangeArrowheads="1"/>
          </p:cNvSpPr>
          <p:nvPr/>
        </p:nvSpPr>
        <p:spPr bwMode="auto">
          <a:xfrm>
            <a:off x="611658" y="999527"/>
            <a:ext cx="8518025" cy="696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Clr>
                <a:schemeClr val="accent1"/>
              </a:buClr>
              <a:buSzPct val="120000"/>
              <a:buFont typeface="Wingdings" panose="05000000000000000000" pitchFamily="2" charset="2"/>
              <a:buChar char="§"/>
            </a:pPr>
            <a:r>
              <a:rPr lang="en-US" altLang="en-US" sz="1397" dirty="0">
                <a:solidFill>
                  <a:srgbClr val="000000"/>
                </a:solidFill>
                <a:latin typeface="Arial" panose="020B0604020202020204" pitchFamily="34" charset="0"/>
                <a:cs typeface="Arial" panose="020B0604020202020204" pitchFamily="34" charset="0"/>
              </a:rPr>
              <a:t>The Ravenna City is in a </a:t>
            </a:r>
            <a:r>
              <a:rPr lang="en-US" altLang="en-US" sz="1397" b="1" dirty="0">
                <a:solidFill>
                  <a:srgbClr val="000000"/>
                </a:solidFill>
                <a:latin typeface="Arial" panose="020B0604020202020204" pitchFamily="34" charset="0"/>
                <a:cs typeface="Arial" panose="020B0604020202020204" pitchFamily="34" charset="0"/>
              </a:rPr>
              <a:t>low-lying coastal plain </a:t>
            </a:r>
            <a:r>
              <a:rPr lang="en-US" altLang="en-US" sz="1397" dirty="0">
                <a:solidFill>
                  <a:srgbClr val="000000"/>
                </a:solidFill>
                <a:latin typeface="Arial" panose="020B0604020202020204" pitchFamily="34" charset="0"/>
                <a:cs typeface="Arial" panose="020B0604020202020204" pitchFamily="34" charset="0"/>
              </a:rPr>
              <a:t>situated in the eastern end of Emilia-Romagna plain (North-Eastern Italy), about 60 km south of the Po River, directly facing the Adriatic Sea.</a:t>
            </a:r>
          </a:p>
        </p:txBody>
      </p:sp>
      <p:sp>
        <p:nvSpPr>
          <p:cNvPr id="16389" name="Rectangle 15">
            <a:extLst>
              <a:ext uri="{FF2B5EF4-FFF2-40B4-BE49-F238E27FC236}">
                <a16:creationId xmlns:a16="http://schemas.microsoft.com/office/drawing/2014/main" id="{DDCC26B7-65E0-4D8E-9412-C2D8436DC06E}"/>
              </a:ext>
            </a:extLst>
          </p:cNvPr>
          <p:cNvSpPr>
            <a:spLocks noChangeArrowheads="1"/>
          </p:cNvSpPr>
          <p:nvPr/>
        </p:nvSpPr>
        <p:spPr bwMode="auto">
          <a:xfrm>
            <a:off x="8587757" y="6530997"/>
            <a:ext cx="538376"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7/20</a:t>
            </a:r>
          </a:p>
        </p:txBody>
      </p:sp>
      <p:sp>
        <p:nvSpPr>
          <p:cNvPr id="16390" name="Rectangle 7">
            <a:extLst>
              <a:ext uri="{FF2B5EF4-FFF2-40B4-BE49-F238E27FC236}">
                <a16:creationId xmlns:a16="http://schemas.microsoft.com/office/drawing/2014/main" id="{15CDE382-7904-4B37-88FE-D8FBB05F4402}"/>
              </a:ext>
            </a:extLst>
          </p:cNvPr>
          <p:cNvSpPr>
            <a:spLocks noChangeArrowheads="1"/>
          </p:cNvSpPr>
          <p:nvPr/>
        </p:nvSpPr>
        <p:spPr bwMode="auto">
          <a:xfrm>
            <a:off x="7092380" y="2588665"/>
            <a:ext cx="2508178" cy="2544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nSpc>
                <a:spcPct val="150000"/>
              </a:lnSpc>
              <a:spcBef>
                <a:spcPct val="0"/>
              </a:spcBef>
              <a:buFontTx/>
              <a:buNone/>
            </a:pPr>
            <a:r>
              <a:rPr lang="en-US" altLang="en-US" sz="1197" i="1" dirty="0">
                <a:latin typeface="Arial" panose="020B0604020202020204" pitchFamily="34" charset="0"/>
                <a:ea typeface="Calibri" panose="020F0502020204030204" pitchFamily="34" charset="0"/>
                <a:cs typeface="Arial" panose="020B0604020202020204" pitchFamily="34" charset="0"/>
              </a:rPr>
              <a:t>Maps showing the study area; (a) location showing the study site along the Adriatic Coast and the Po River (b) location showing the Emilia-Romagna Plain and the low-lying coastal basins, and (c) location showing pumping stations, rivers, and surface drainage network.</a:t>
            </a:r>
            <a:endParaRPr lang="en-GB" altLang="en-US" sz="1197" i="1" dirty="0">
              <a:latin typeface="Arial" panose="020B0604020202020204" pitchFamily="34" charset="0"/>
              <a:ea typeface="Calibri" panose="020F0502020204030204" pitchFamily="34" charset="0"/>
              <a:cs typeface="Arial" panose="020B0604020202020204" pitchFamily="34" charset="0"/>
            </a:endParaRPr>
          </a:p>
        </p:txBody>
      </p:sp>
      <p:pic>
        <p:nvPicPr>
          <p:cNvPr id="16391" name="Picture 3" descr="A close up of a map&#10;&#10;Description automatically generated">
            <a:extLst>
              <a:ext uri="{FF2B5EF4-FFF2-40B4-BE49-F238E27FC236}">
                <a16:creationId xmlns:a16="http://schemas.microsoft.com/office/drawing/2014/main" id="{8A4A1CC3-91BB-475F-A4E8-7E8F2689FA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899" y="1826206"/>
            <a:ext cx="6336455" cy="4482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11">
            <a:extLst>
              <a:ext uri="{FF2B5EF4-FFF2-40B4-BE49-F238E27FC236}">
                <a16:creationId xmlns:a16="http://schemas.microsoft.com/office/drawing/2014/main" id="{3E092928-CECE-415C-ADA2-B0374E15D56B}"/>
              </a:ext>
            </a:extLst>
          </p:cNvPr>
          <p:cNvSpPr/>
          <p:nvPr/>
        </p:nvSpPr>
        <p:spPr>
          <a:xfrm>
            <a:off x="539899" y="327245"/>
            <a:ext cx="1900798"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Study Area</a:t>
            </a:r>
          </a:p>
        </p:txBody>
      </p:sp>
      <p:pic>
        <p:nvPicPr>
          <p:cNvPr id="13" name="Immagine 4">
            <a:extLst>
              <a:ext uri="{FF2B5EF4-FFF2-40B4-BE49-F238E27FC236}">
                <a16:creationId xmlns:a16="http://schemas.microsoft.com/office/drawing/2014/main" id="{5D4DE16E-3975-45B3-84B2-A499761DC5B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4" name="Group 17">
            <a:extLst>
              <a:ext uri="{FF2B5EF4-FFF2-40B4-BE49-F238E27FC236}">
                <a16:creationId xmlns:a16="http://schemas.microsoft.com/office/drawing/2014/main" id="{B5E043D9-6252-46D4-890F-791F99588639}"/>
              </a:ext>
            </a:extLst>
          </p:cNvPr>
          <p:cNvGrpSpPr>
            <a:grpSpLocks/>
          </p:cNvGrpSpPr>
          <p:nvPr/>
        </p:nvGrpSpPr>
        <p:grpSpPr bwMode="auto">
          <a:xfrm>
            <a:off x="12376" y="6444605"/>
            <a:ext cx="9695512" cy="356278"/>
            <a:chOff x="48" y="4044"/>
            <a:chExt cx="5088" cy="228"/>
          </a:xfrm>
        </p:grpSpPr>
        <p:pic>
          <p:nvPicPr>
            <p:cNvPr id="325645" name="Picture 13" descr="trien1">
              <a:extLst>
                <a:ext uri="{FF2B5EF4-FFF2-40B4-BE49-F238E27FC236}">
                  <a16:creationId xmlns:a16="http://schemas.microsoft.com/office/drawing/2014/main" id="{D2A1A7BD-25E4-4E2C-950A-77455F1068C6}"/>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18452" name="Rectangle 14">
              <a:extLst>
                <a:ext uri="{FF2B5EF4-FFF2-40B4-BE49-F238E27FC236}">
                  <a16:creationId xmlns:a16="http://schemas.microsoft.com/office/drawing/2014/main" id="{0C3C783D-9A64-42BD-81A1-26EE432E3674}"/>
                </a:ext>
              </a:extLst>
            </p:cNvPr>
            <p:cNvSpPr>
              <a:spLocks noChangeArrowheads="1"/>
            </p:cNvSpPr>
            <p:nvPr/>
          </p:nvSpPr>
          <p:spPr bwMode="auto">
            <a:xfrm>
              <a:off x="48" y="4085"/>
              <a:ext cx="4583" cy="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lgn="ctr" eaLnBrk="1" hangingPunct="1">
                <a:spcBef>
                  <a:spcPct val="0"/>
                </a:spcBef>
                <a:buFontTx/>
                <a:buNone/>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3" name="Rectangle 2">
            <a:extLst>
              <a:ext uri="{FF2B5EF4-FFF2-40B4-BE49-F238E27FC236}">
                <a16:creationId xmlns:a16="http://schemas.microsoft.com/office/drawing/2014/main" id="{BEC792AF-E673-4710-805D-74997C58A4D5}"/>
              </a:ext>
            </a:extLst>
          </p:cNvPr>
          <p:cNvSpPr/>
          <p:nvPr/>
        </p:nvSpPr>
        <p:spPr>
          <a:xfrm>
            <a:off x="743581" y="1030297"/>
            <a:ext cx="4127201" cy="4997715"/>
          </a:xfrm>
          <a:prstGeom prst="rect">
            <a:avLst/>
          </a:prstGeom>
        </p:spPr>
        <p:txBody>
          <a:bodyPr wrap="square">
            <a:spAutoFit/>
          </a:bodyPr>
          <a:lstStyle/>
          <a:p>
            <a:pPr>
              <a:buClr>
                <a:schemeClr val="accent1"/>
              </a:buClr>
              <a:buSzPct val="100000"/>
              <a:defRPr/>
            </a:pPr>
            <a:r>
              <a:rPr lang="en-US" sz="1397" b="1" dirty="0">
                <a:solidFill>
                  <a:srgbClr val="000000"/>
                </a:solidFill>
                <a:latin typeface="Arial" panose="020B0604020202020204" pitchFamily="34" charset="0"/>
                <a:cs typeface="Arial" panose="020B0604020202020204" pitchFamily="34" charset="0"/>
              </a:rPr>
              <a:t>Daily Weather Data (1971 – 2018)</a:t>
            </a:r>
          </a:p>
          <a:p>
            <a:pPr marL="285036" indent="-285036">
              <a:buClr>
                <a:schemeClr val="accent1"/>
              </a:buClr>
              <a:buSzPct val="100000"/>
              <a:buFont typeface="Wingdings" panose="05000000000000000000" pitchFamily="2" charset="2"/>
              <a:buChar char="§"/>
              <a:defRPr/>
            </a:pPr>
            <a:endParaRPr lang="en-US" sz="1397" b="1"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Precipitation and Temperature</a:t>
            </a: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ARPAe published annal (1971 to 1975)</a:t>
            </a:r>
          </a:p>
          <a:p>
            <a:pPr>
              <a:buClr>
                <a:schemeClr val="accent1"/>
              </a:buClr>
              <a:buSzPct val="100000"/>
              <a:defRPr/>
            </a:pPr>
            <a:endParaRPr lang="en-US" sz="1397" dirty="0">
              <a:solidFill>
                <a:srgbClr val="000000"/>
              </a:solidFill>
              <a:latin typeface="Arial" panose="020B0604020202020204" pitchFamily="34" charset="0"/>
              <a:cs typeface="Arial" panose="020B0604020202020204" pitchFamily="34" charset="0"/>
            </a:endParaRPr>
          </a:p>
          <a:p>
            <a:pPr>
              <a:buClr>
                <a:schemeClr val="accent1"/>
              </a:buClr>
              <a:buSzPct val="100000"/>
              <a:defRPr/>
            </a:pPr>
            <a:r>
              <a:rPr lang="en-US" sz="1397" b="1" dirty="0">
                <a:solidFill>
                  <a:srgbClr val="000000"/>
                </a:solidFill>
                <a:latin typeface="Arial" panose="020B0604020202020204" pitchFamily="34" charset="0"/>
                <a:cs typeface="Arial" panose="020B0604020202020204" pitchFamily="34" charset="0"/>
              </a:rPr>
              <a:t>Daily Drainage Data (1971 - 2018)</a:t>
            </a:r>
          </a:p>
          <a:p>
            <a:pPr marL="285036" indent="-285036">
              <a:buClr>
                <a:schemeClr val="accent1"/>
              </a:buClr>
              <a:buSzPct val="100000"/>
              <a:buFont typeface="Wingdings" panose="05000000000000000000" pitchFamily="2" charset="2"/>
              <a:buChar char="§"/>
              <a:defRPr/>
            </a:pPr>
            <a:endParaRPr lang="en-US" sz="1397" b="1"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Obtained from </a:t>
            </a:r>
            <a:r>
              <a:rPr lang="en-US" sz="1397" u="sng" dirty="0">
                <a:solidFill>
                  <a:srgbClr val="000000"/>
                </a:solidFill>
                <a:latin typeface="Arial" panose="020B0604020202020204" pitchFamily="34" charset="0"/>
                <a:cs typeface="Arial" panose="020B0604020202020204" pitchFamily="34" charset="0"/>
              </a:rPr>
              <a:t>Land Reclamation Authority</a:t>
            </a: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Missing data; San Vitale and Rasponi basins (1988 to 1991)  </a:t>
            </a:r>
          </a:p>
          <a:p>
            <a:pPr marL="285036" indent="-285036">
              <a:lnSpc>
                <a:spcPct val="150000"/>
              </a:lnSpc>
              <a:buClr>
                <a:schemeClr val="accent1"/>
              </a:buClr>
              <a:buSzPct val="100000"/>
              <a:buFont typeface="Wingdings" panose="05000000000000000000" pitchFamily="2" charset="2"/>
              <a:buChar char="§"/>
              <a:defRPr/>
            </a:pPr>
            <a:r>
              <a:rPr lang="en-US" sz="1397" u="sng" dirty="0">
                <a:solidFill>
                  <a:srgbClr val="000000"/>
                </a:solidFill>
                <a:latin typeface="Arial" panose="020B0604020202020204" pitchFamily="34" charset="0"/>
                <a:cs typeface="Arial" panose="020B0604020202020204" pitchFamily="34" charset="0"/>
              </a:rPr>
              <a:t>Inter Basin Water transfer </a:t>
            </a:r>
            <a:r>
              <a:rPr lang="en-US" sz="1397" dirty="0">
                <a:solidFill>
                  <a:srgbClr val="000000"/>
                </a:solidFill>
                <a:latin typeface="Arial" panose="020B0604020202020204" pitchFamily="34" charset="0"/>
                <a:cs typeface="Arial" panose="020B0604020202020204" pitchFamily="34" charset="0"/>
              </a:rPr>
              <a:t>from Rasponi to San Vitale basin starting from 2000 till date</a:t>
            </a:r>
          </a:p>
          <a:p>
            <a:pPr>
              <a:buClr>
                <a:schemeClr val="accent1"/>
              </a:buClr>
              <a:buSzPct val="100000"/>
              <a:defRPr/>
            </a:pPr>
            <a:endParaRPr lang="en-US" sz="1397" dirty="0">
              <a:solidFill>
                <a:srgbClr val="000000"/>
              </a:solidFill>
              <a:latin typeface="Arial" panose="020B0604020202020204" pitchFamily="34" charset="0"/>
              <a:cs typeface="Arial" panose="020B0604020202020204" pitchFamily="34" charset="0"/>
            </a:endParaRPr>
          </a:p>
          <a:p>
            <a:pPr>
              <a:buClr>
                <a:schemeClr val="accent1"/>
              </a:buClr>
              <a:buSzPct val="100000"/>
              <a:defRPr/>
            </a:pPr>
            <a:r>
              <a:rPr lang="en-US" sz="1397" b="1" dirty="0">
                <a:solidFill>
                  <a:srgbClr val="000000"/>
                </a:solidFill>
                <a:latin typeface="Arial" panose="020B0604020202020204" pitchFamily="34" charset="0"/>
                <a:cs typeface="Arial" panose="020B0604020202020204" pitchFamily="34" charset="0"/>
              </a:rPr>
              <a:t>Subsidence Data – at interval (1972 to 2016)</a:t>
            </a:r>
          </a:p>
          <a:p>
            <a:pPr marL="285036" indent="-285036">
              <a:buClr>
                <a:schemeClr val="accent1"/>
              </a:buClr>
              <a:buSzPct val="100000"/>
              <a:buFont typeface="Wingdings" panose="05000000000000000000" pitchFamily="2" charset="2"/>
              <a:buChar char="§"/>
              <a:defRPr/>
            </a:pPr>
            <a:endParaRPr lang="en-US" sz="1397" b="1" dirty="0">
              <a:solidFill>
                <a:srgbClr val="000000"/>
              </a:solidFill>
              <a:latin typeface="Arial" panose="020B0604020202020204" pitchFamily="34" charset="0"/>
              <a:cs typeface="Arial" panose="020B0604020202020204" pitchFamily="34" charset="0"/>
            </a:endParaRP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Obtained from literature (1972 to 1992) – (Teatini et al, 2015) </a:t>
            </a:r>
          </a:p>
          <a:p>
            <a:pPr marL="285036" indent="-285036">
              <a:lnSpc>
                <a:spcPct val="150000"/>
              </a:lnSpc>
              <a:buClr>
                <a:schemeClr val="accent1"/>
              </a:buClr>
              <a:buSzPct val="100000"/>
              <a:buFont typeface="Wingdings" panose="05000000000000000000" pitchFamily="2" charset="2"/>
              <a:buChar char="§"/>
              <a:defRPr/>
            </a:pPr>
            <a:r>
              <a:rPr lang="en-US" sz="1397" dirty="0">
                <a:solidFill>
                  <a:srgbClr val="000000"/>
                </a:solidFill>
                <a:latin typeface="Arial" panose="020B0604020202020204" pitchFamily="34" charset="0"/>
                <a:cs typeface="Arial" panose="020B0604020202020204" pitchFamily="34" charset="0"/>
              </a:rPr>
              <a:t>ARPAe online database (1992 to 2016)</a:t>
            </a:r>
            <a:endParaRPr lang="en-GB" sz="1397" dirty="0">
              <a:latin typeface="Arial" panose="020B0604020202020204" pitchFamily="34" charset="0"/>
              <a:cs typeface="Arial" panose="020B0604020202020204" pitchFamily="34" charset="0"/>
            </a:endParaRPr>
          </a:p>
        </p:txBody>
      </p:sp>
      <p:sp>
        <p:nvSpPr>
          <p:cNvPr id="18437" name="Rectangle 10">
            <a:extLst>
              <a:ext uri="{FF2B5EF4-FFF2-40B4-BE49-F238E27FC236}">
                <a16:creationId xmlns:a16="http://schemas.microsoft.com/office/drawing/2014/main" id="{4E7A5046-AAB3-45C2-BCDE-0F10996C2BC5}"/>
              </a:ext>
            </a:extLst>
          </p:cNvPr>
          <p:cNvSpPr>
            <a:spLocks noChangeArrowheads="1"/>
          </p:cNvSpPr>
          <p:nvPr/>
        </p:nvSpPr>
        <p:spPr bwMode="auto">
          <a:xfrm>
            <a:off x="8655776" y="6476899"/>
            <a:ext cx="563711" cy="277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8/20</a:t>
            </a:r>
          </a:p>
        </p:txBody>
      </p:sp>
      <p:pic>
        <p:nvPicPr>
          <p:cNvPr id="18438" name="Picture 4">
            <a:extLst>
              <a:ext uri="{FF2B5EF4-FFF2-40B4-BE49-F238E27FC236}">
                <a16:creationId xmlns:a16="http://schemas.microsoft.com/office/drawing/2014/main" id="{B9290F32-DD50-406D-9663-D986B9CF8D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5623" y="1053516"/>
            <a:ext cx="3428658" cy="481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6FA55842-E336-48C7-B875-B4A0AD7700FB}"/>
              </a:ext>
            </a:extLst>
          </p:cNvPr>
          <p:cNvSpPr txBox="1"/>
          <p:nvPr/>
        </p:nvSpPr>
        <p:spPr>
          <a:xfrm>
            <a:off x="4820091" y="2380696"/>
            <a:ext cx="1763831" cy="414440"/>
          </a:xfrm>
          <a:prstGeom prst="rect">
            <a:avLst/>
          </a:prstGeom>
          <a:noFill/>
        </p:spPr>
        <p:txBody>
          <a:bodyPr wrap="square">
            <a:spAutoFit/>
          </a:bodyPr>
          <a:lstStyle/>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Azienda Agricola Marani </a:t>
            </a:r>
          </a:p>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(1976 to 2002).</a:t>
            </a:r>
            <a:endParaRPr lang="en-GB" sz="1047" b="1" dirty="0">
              <a:highlight>
                <a:srgbClr val="FFFF00"/>
              </a:highlight>
            </a:endParaRPr>
          </a:p>
        </p:txBody>
      </p:sp>
      <p:sp>
        <p:nvSpPr>
          <p:cNvPr id="13" name="TextBox 12">
            <a:extLst>
              <a:ext uri="{FF2B5EF4-FFF2-40B4-BE49-F238E27FC236}">
                <a16:creationId xmlns:a16="http://schemas.microsoft.com/office/drawing/2014/main" id="{B7040B49-AE71-45D2-95AC-B22CF1934D29}"/>
              </a:ext>
            </a:extLst>
          </p:cNvPr>
          <p:cNvSpPr txBox="1"/>
          <p:nvPr/>
        </p:nvSpPr>
        <p:spPr>
          <a:xfrm>
            <a:off x="4917371" y="1555544"/>
            <a:ext cx="1111587" cy="414866"/>
          </a:xfrm>
          <a:prstGeom prst="rect">
            <a:avLst/>
          </a:prstGeom>
          <a:noFill/>
        </p:spPr>
        <p:txBody>
          <a:bodyPr wrap="none">
            <a:spAutoFit/>
          </a:bodyPr>
          <a:lstStyle/>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Le Bassette </a:t>
            </a:r>
          </a:p>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(2002 to 2003).</a:t>
            </a:r>
            <a:endParaRPr lang="en-GB" sz="1047" b="1" dirty="0">
              <a:highlight>
                <a:srgbClr val="FFFF00"/>
              </a:highlight>
            </a:endParaRPr>
          </a:p>
        </p:txBody>
      </p:sp>
      <p:sp>
        <p:nvSpPr>
          <p:cNvPr id="14" name="TextBox 13">
            <a:extLst>
              <a:ext uri="{FF2B5EF4-FFF2-40B4-BE49-F238E27FC236}">
                <a16:creationId xmlns:a16="http://schemas.microsoft.com/office/drawing/2014/main" id="{A810DCBF-309E-4080-8BBA-5C23EE01E294}"/>
              </a:ext>
            </a:extLst>
          </p:cNvPr>
          <p:cNvSpPr txBox="1"/>
          <p:nvPr/>
        </p:nvSpPr>
        <p:spPr>
          <a:xfrm>
            <a:off x="4936487" y="3157956"/>
            <a:ext cx="1364668" cy="414866"/>
          </a:xfrm>
          <a:prstGeom prst="rect">
            <a:avLst/>
          </a:prstGeom>
          <a:noFill/>
        </p:spPr>
        <p:txBody>
          <a:bodyPr wrap="square">
            <a:spAutoFit/>
          </a:bodyPr>
          <a:lstStyle/>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Ravenna Urbana” </a:t>
            </a:r>
          </a:p>
          <a:p>
            <a:pPr>
              <a:defRPr/>
            </a:pPr>
            <a:r>
              <a:rPr lang="en-US" sz="1047" b="1" dirty="0">
                <a:solidFill>
                  <a:srgbClr val="000000"/>
                </a:solidFill>
                <a:highlight>
                  <a:srgbClr val="FFFF00"/>
                </a:highlight>
                <a:latin typeface="Arial" panose="020B0604020202020204" pitchFamily="34" charset="0"/>
                <a:cs typeface="Arial" panose="020B0604020202020204" pitchFamily="34" charset="0"/>
              </a:rPr>
              <a:t>(2003 to 2018).</a:t>
            </a:r>
            <a:endParaRPr lang="en-GB" sz="1047" b="1" dirty="0">
              <a:highlight>
                <a:srgbClr val="FFFF00"/>
              </a:highlight>
            </a:endParaRPr>
          </a:p>
        </p:txBody>
      </p:sp>
      <p:pic>
        <p:nvPicPr>
          <p:cNvPr id="18442" name="Picture 8">
            <a:extLst>
              <a:ext uri="{FF2B5EF4-FFF2-40B4-BE49-F238E27FC236}">
                <a16:creationId xmlns:a16="http://schemas.microsoft.com/office/drawing/2014/main" id="{B3E792C6-F27E-437C-9C87-CFD0CC6B41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2283" y="5278710"/>
            <a:ext cx="298814" cy="325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16">
            <a:extLst>
              <a:ext uri="{FF2B5EF4-FFF2-40B4-BE49-F238E27FC236}">
                <a16:creationId xmlns:a16="http://schemas.microsoft.com/office/drawing/2014/main" id="{1B7F9439-09AC-49F7-9A57-DD86C6F2CD5E}"/>
              </a:ext>
            </a:extLst>
          </p:cNvPr>
          <p:cNvSpPr txBox="1"/>
          <p:nvPr/>
        </p:nvSpPr>
        <p:spPr>
          <a:xfrm>
            <a:off x="6945224" y="5414506"/>
            <a:ext cx="1282601" cy="253353"/>
          </a:xfrm>
          <a:prstGeom prst="rect">
            <a:avLst/>
          </a:prstGeom>
          <a:noFill/>
        </p:spPr>
        <p:txBody>
          <a:bodyPr wrap="none">
            <a:spAutoFit/>
          </a:bodyPr>
          <a:lstStyle/>
          <a:p>
            <a:pPr>
              <a:defRPr/>
            </a:pPr>
            <a:r>
              <a:rPr lang="en-US" sz="1047" b="1" dirty="0">
                <a:solidFill>
                  <a:srgbClr val="000000"/>
                </a:solidFill>
                <a:latin typeface="Arial" panose="020B0604020202020204" pitchFamily="34" charset="0"/>
                <a:cs typeface="Arial" panose="020B0604020202020204" pitchFamily="34" charset="0"/>
              </a:rPr>
              <a:t>Weather Stations</a:t>
            </a:r>
            <a:endParaRPr lang="en-GB" sz="1047" b="1" dirty="0"/>
          </a:p>
        </p:txBody>
      </p:sp>
      <p:sp>
        <p:nvSpPr>
          <p:cNvPr id="19" name="TextBox 18">
            <a:extLst>
              <a:ext uri="{FF2B5EF4-FFF2-40B4-BE49-F238E27FC236}">
                <a16:creationId xmlns:a16="http://schemas.microsoft.com/office/drawing/2014/main" id="{F58198A6-D88F-473F-9D43-6E7561B3CC22}"/>
              </a:ext>
            </a:extLst>
          </p:cNvPr>
          <p:cNvSpPr txBox="1"/>
          <p:nvPr/>
        </p:nvSpPr>
        <p:spPr>
          <a:xfrm>
            <a:off x="7080778" y="1861927"/>
            <a:ext cx="1011492" cy="414440"/>
          </a:xfrm>
          <a:prstGeom prst="rect">
            <a:avLst/>
          </a:prstGeom>
          <a:noFill/>
        </p:spPr>
        <p:txBody>
          <a:bodyPr wrap="square">
            <a:spAutoFit/>
          </a:bodyPr>
          <a:lstStyle/>
          <a:p>
            <a:pPr>
              <a:defRPr/>
            </a:pPr>
            <a:r>
              <a:rPr lang="en-US" sz="1047" dirty="0">
                <a:solidFill>
                  <a:srgbClr val="000000"/>
                </a:solidFill>
                <a:latin typeface="Arial" panose="020B0604020202020204" pitchFamily="34" charset="0"/>
                <a:cs typeface="Arial" panose="020B0604020202020204" pitchFamily="34" charset="0"/>
              </a:rPr>
              <a:t>SAN VITALE </a:t>
            </a:r>
          </a:p>
          <a:p>
            <a:pPr>
              <a:defRPr/>
            </a:pPr>
            <a:r>
              <a:rPr lang="en-US" sz="1047" dirty="0">
                <a:solidFill>
                  <a:srgbClr val="000000"/>
                </a:solidFill>
                <a:latin typeface="Arial" panose="020B0604020202020204" pitchFamily="34" charset="0"/>
                <a:cs typeface="Arial" panose="020B0604020202020204" pitchFamily="34" charset="0"/>
              </a:rPr>
              <a:t>BASIN</a:t>
            </a:r>
            <a:endParaRPr lang="en-GB" sz="1047" dirty="0"/>
          </a:p>
        </p:txBody>
      </p:sp>
      <p:sp>
        <p:nvSpPr>
          <p:cNvPr id="8" name="Arrow: Down 7">
            <a:extLst>
              <a:ext uri="{FF2B5EF4-FFF2-40B4-BE49-F238E27FC236}">
                <a16:creationId xmlns:a16="http://schemas.microsoft.com/office/drawing/2014/main" id="{B5BE6450-3535-4E0E-BC1D-72657DC42D13}"/>
              </a:ext>
            </a:extLst>
          </p:cNvPr>
          <p:cNvSpPr/>
          <p:nvPr/>
        </p:nvSpPr>
        <p:spPr>
          <a:xfrm rot="4537467">
            <a:off x="6920600" y="1982990"/>
            <a:ext cx="66275" cy="1427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sz="2394" dirty="0"/>
          </a:p>
        </p:txBody>
      </p:sp>
      <p:sp>
        <p:nvSpPr>
          <p:cNvPr id="22" name="TextBox 21">
            <a:extLst>
              <a:ext uri="{FF2B5EF4-FFF2-40B4-BE49-F238E27FC236}">
                <a16:creationId xmlns:a16="http://schemas.microsoft.com/office/drawing/2014/main" id="{F96B656A-E969-4A74-8A0E-F3CCC5A27FD5}"/>
              </a:ext>
            </a:extLst>
          </p:cNvPr>
          <p:cNvSpPr txBox="1"/>
          <p:nvPr/>
        </p:nvSpPr>
        <p:spPr>
          <a:xfrm>
            <a:off x="7362471" y="2833157"/>
            <a:ext cx="1011492" cy="414440"/>
          </a:xfrm>
          <a:prstGeom prst="rect">
            <a:avLst/>
          </a:prstGeom>
          <a:noFill/>
        </p:spPr>
        <p:txBody>
          <a:bodyPr wrap="square">
            <a:spAutoFit/>
          </a:bodyPr>
          <a:lstStyle/>
          <a:p>
            <a:pPr>
              <a:defRPr/>
            </a:pPr>
            <a:r>
              <a:rPr lang="en-US" sz="1047" dirty="0">
                <a:solidFill>
                  <a:srgbClr val="000000"/>
                </a:solidFill>
                <a:latin typeface="Arial" panose="020B0604020202020204" pitchFamily="34" charset="0"/>
                <a:cs typeface="Arial" panose="020B0604020202020204" pitchFamily="34" charset="0"/>
              </a:rPr>
              <a:t>RASPONI </a:t>
            </a:r>
          </a:p>
          <a:p>
            <a:pPr>
              <a:defRPr/>
            </a:pPr>
            <a:r>
              <a:rPr lang="en-US" sz="1047" dirty="0">
                <a:solidFill>
                  <a:srgbClr val="000000"/>
                </a:solidFill>
                <a:latin typeface="Arial" panose="020B0604020202020204" pitchFamily="34" charset="0"/>
                <a:cs typeface="Arial" panose="020B0604020202020204" pitchFamily="34" charset="0"/>
              </a:rPr>
              <a:t>BASIN</a:t>
            </a:r>
            <a:endParaRPr lang="en-GB" sz="1047" dirty="0"/>
          </a:p>
        </p:txBody>
      </p:sp>
      <p:sp>
        <p:nvSpPr>
          <p:cNvPr id="23" name="TextBox 22">
            <a:extLst>
              <a:ext uri="{FF2B5EF4-FFF2-40B4-BE49-F238E27FC236}">
                <a16:creationId xmlns:a16="http://schemas.microsoft.com/office/drawing/2014/main" id="{93E59BDD-D3FC-4FA9-BD71-68197BACB348}"/>
              </a:ext>
            </a:extLst>
          </p:cNvPr>
          <p:cNvSpPr txBox="1"/>
          <p:nvPr/>
        </p:nvSpPr>
        <p:spPr>
          <a:xfrm>
            <a:off x="7529114" y="3572822"/>
            <a:ext cx="820008" cy="414440"/>
          </a:xfrm>
          <a:prstGeom prst="rect">
            <a:avLst/>
          </a:prstGeom>
          <a:noFill/>
        </p:spPr>
        <p:txBody>
          <a:bodyPr wrap="square">
            <a:spAutoFit/>
          </a:bodyPr>
          <a:lstStyle/>
          <a:p>
            <a:pPr>
              <a:defRPr/>
            </a:pPr>
            <a:r>
              <a:rPr lang="en-US" sz="1047" dirty="0">
                <a:solidFill>
                  <a:srgbClr val="000000"/>
                </a:solidFill>
                <a:latin typeface="Arial" panose="020B0604020202020204" pitchFamily="34" charset="0"/>
                <a:cs typeface="Arial" panose="020B0604020202020204" pitchFamily="34" charset="0"/>
              </a:rPr>
              <a:t>QUINTO </a:t>
            </a:r>
          </a:p>
          <a:p>
            <a:pPr>
              <a:defRPr/>
            </a:pPr>
            <a:r>
              <a:rPr lang="en-US" sz="1047" dirty="0">
                <a:solidFill>
                  <a:srgbClr val="000000"/>
                </a:solidFill>
                <a:latin typeface="Arial" panose="020B0604020202020204" pitchFamily="34" charset="0"/>
                <a:cs typeface="Arial" panose="020B0604020202020204" pitchFamily="34" charset="0"/>
              </a:rPr>
              <a:t>BASIN</a:t>
            </a:r>
            <a:endParaRPr lang="en-GB" sz="1047" dirty="0"/>
          </a:p>
        </p:txBody>
      </p:sp>
      <p:sp>
        <p:nvSpPr>
          <p:cNvPr id="21" name="Rectangle 20">
            <a:extLst>
              <a:ext uri="{FF2B5EF4-FFF2-40B4-BE49-F238E27FC236}">
                <a16:creationId xmlns:a16="http://schemas.microsoft.com/office/drawing/2014/main" id="{633A0EEE-9146-47B3-AAC7-350802219A72}"/>
              </a:ext>
            </a:extLst>
          </p:cNvPr>
          <p:cNvSpPr/>
          <p:nvPr/>
        </p:nvSpPr>
        <p:spPr>
          <a:xfrm>
            <a:off x="694302" y="250352"/>
            <a:ext cx="2644936" cy="521888"/>
          </a:xfrm>
          <a:prstGeom prst="rect">
            <a:avLst/>
          </a:prstGeom>
        </p:spPr>
        <p:txBody>
          <a:bodyPr wrap="none">
            <a:spAutoFit/>
          </a:bodyPr>
          <a:lstStyle/>
          <a:p>
            <a:pPr>
              <a:defRPr/>
            </a:pPr>
            <a:r>
              <a:rPr lang="en-GB" sz="2394" b="1" dirty="0">
                <a:latin typeface="Times New Roman" panose="02020603050405020304" pitchFamily="18" charset="0"/>
                <a:cs typeface="Times New Roman" panose="02020603050405020304" pitchFamily="18" charset="0"/>
              </a:rPr>
              <a:t>Data </a:t>
            </a:r>
            <a:r>
              <a:rPr lang="en-GB" sz="2793" b="1" dirty="0">
                <a:latin typeface="Times New Roman" panose="02020603050405020304" pitchFamily="18" charset="0"/>
                <a:cs typeface="Times New Roman" panose="02020603050405020304" pitchFamily="18" charset="0"/>
              </a:rPr>
              <a:t>Acquisition</a:t>
            </a:r>
            <a:endParaRPr lang="en-GB" sz="2394" b="1" dirty="0">
              <a:latin typeface="Times New Roman" panose="02020603050405020304" pitchFamily="18" charset="0"/>
              <a:cs typeface="Times New Roman" panose="02020603050405020304" pitchFamily="18" charset="0"/>
            </a:endParaRPr>
          </a:p>
        </p:txBody>
      </p:sp>
      <p:pic>
        <p:nvPicPr>
          <p:cNvPr id="28" name="Immagine 4">
            <a:extLst>
              <a:ext uri="{FF2B5EF4-FFF2-40B4-BE49-F238E27FC236}">
                <a16:creationId xmlns:a16="http://schemas.microsoft.com/office/drawing/2014/main" id="{FDA607FA-2EE0-47CC-A77C-6DF65A05182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Arrow: Down 29">
            <a:extLst>
              <a:ext uri="{FF2B5EF4-FFF2-40B4-BE49-F238E27FC236}">
                <a16:creationId xmlns:a16="http://schemas.microsoft.com/office/drawing/2014/main" id="{D229311D-E930-4E1A-8F8B-DEC660E2300A}"/>
              </a:ext>
            </a:extLst>
          </p:cNvPr>
          <p:cNvSpPr/>
          <p:nvPr/>
        </p:nvSpPr>
        <p:spPr>
          <a:xfrm rot="4537467">
            <a:off x="7262090" y="3013412"/>
            <a:ext cx="66275" cy="1427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sz="2394" dirty="0"/>
          </a:p>
        </p:txBody>
      </p:sp>
      <p:sp>
        <p:nvSpPr>
          <p:cNvPr id="31" name="Arrow: Down 30">
            <a:extLst>
              <a:ext uri="{FF2B5EF4-FFF2-40B4-BE49-F238E27FC236}">
                <a16:creationId xmlns:a16="http://schemas.microsoft.com/office/drawing/2014/main" id="{2A39B979-D4AA-4FB9-A79C-9481C592D054}"/>
              </a:ext>
            </a:extLst>
          </p:cNvPr>
          <p:cNvSpPr/>
          <p:nvPr/>
        </p:nvSpPr>
        <p:spPr>
          <a:xfrm rot="4537467">
            <a:off x="7443301" y="3715457"/>
            <a:ext cx="66275" cy="14273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en-GB" sz="2394"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482" name="Group 17">
            <a:extLst>
              <a:ext uri="{FF2B5EF4-FFF2-40B4-BE49-F238E27FC236}">
                <a16:creationId xmlns:a16="http://schemas.microsoft.com/office/drawing/2014/main" id="{0A9C4C1B-6F28-42E5-95E6-BE84AFE2D973}"/>
              </a:ext>
            </a:extLst>
          </p:cNvPr>
          <p:cNvGrpSpPr>
            <a:grpSpLocks/>
          </p:cNvGrpSpPr>
          <p:nvPr/>
        </p:nvGrpSpPr>
        <p:grpSpPr bwMode="auto">
          <a:xfrm>
            <a:off x="12376" y="6516613"/>
            <a:ext cx="9695512" cy="316692"/>
            <a:chOff x="48" y="4044"/>
            <a:chExt cx="5088" cy="228"/>
          </a:xfrm>
        </p:grpSpPr>
        <p:pic>
          <p:nvPicPr>
            <p:cNvPr id="325645" name="Picture 13" descr="trien1">
              <a:extLst>
                <a:ext uri="{FF2B5EF4-FFF2-40B4-BE49-F238E27FC236}">
                  <a16:creationId xmlns:a16="http://schemas.microsoft.com/office/drawing/2014/main" id="{E3302F81-0677-4DCA-B143-2BF60EC9C554}"/>
                </a:ext>
              </a:extLst>
            </p:cNvPr>
            <p:cNvPicPr>
              <a:picLocks noChangeAspect="1" noChangeArrowheads="1"/>
            </p:cNvPicPr>
            <p:nvPr/>
          </p:nvPicPr>
          <p:blipFill>
            <a:blip r:embed="rId3">
              <a:duotone>
                <a:prstClr val="black"/>
                <a:schemeClr val="accent1">
                  <a:tint val="45000"/>
                  <a:satMod val="400000"/>
                </a:schemeClr>
              </a:duotone>
            </a:blip>
            <a:srcRect l="2289" r="2289" b="29630"/>
            <a:stretch>
              <a:fillRect/>
            </a:stretch>
          </p:blipFill>
          <p:spPr bwMode="auto">
            <a:xfrm>
              <a:off x="48" y="4044"/>
              <a:ext cx="5088" cy="228"/>
            </a:xfrm>
            <a:prstGeom prst="rect">
              <a:avLst/>
            </a:prstGeom>
            <a:noFill/>
          </p:spPr>
        </p:pic>
        <p:sp>
          <p:nvSpPr>
            <p:cNvPr id="325646" name="Rectangle 14">
              <a:extLst>
                <a:ext uri="{FF2B5EF4-FFF2-40B4-BE49-F238E27FC236}">
                  <a16:creationId xmlns:a16="http://schemas.microsoft.com/office/drawing/2014/main" id="{3C98A201-5618-4E8E-B0EA-2435E583D3DC}"/>
                </a:ext>
              </a:extLst>
            </p:cNvPr>
            <p:cNvSpPr>
              <a:spLocks noChangeArrowheads="1"/>
            </p:cNvSpPr>
            <p:nvPr/>
          </p:nvSpPr>
          <p:spPr bwMode="auto">
            <a:xfrm>
              <a:off x="630" y="4073"/>
              <a:ext cx="3923" cy="181"/>
            </a:xfrm>
            <a:prstGeom prst="rect">
              <a:avLst/>
            </a:prstGeom>
            <a:noFill/>
            <a:ln>
              <a:noFill/>
            </a:ln>
            <a:effectLst/>
          </p:spPr>
          <p:txBody>
            <a:bodyPr>
              <a:spAutoFit/>
            </a:bodyPr>
            <a:lstStyle/>
            <a:p>
              <a:pPr algn="ctr" eaLnBrk="1" hangingPunct="1">
                <a:defRPr/>
              </a:pPr>
              <a:r>
                <a:rPr lang="it-IT" altLang="it-IT" sz="998" b="1" dirty="0">
                  <a:solidFill>
                    <a:schemeClr val="bg1"/>
                  </a:solidFill>
                  <a:effectLst>
                    <a:outerShdw blurRad="38100" dist="38100" dir="2700000" algn="tl">
                      <a:srgbClr val="000000">
                        <a:alpha val="43137"/>
                      </a:srgbClr>
                    </a:outerShdw>
                  </a:effectLst>
                  <a:latin typeface="Arial" panose="020B0604020202020204" pitchFamily="34" charset="0"/>
                  <a:cs typeface="Arial" panose="020B0604020202020204" pitchFamily="34" charset="0"/>
                </a:rPr>
                <a:t>Laurea Magistrale in Analisi e Gestione dell’Ambiente, WATER AND COASTAL MANAGEMENT (WACOMA )</a:t>
              </a:r>
            </a:p>
          </p:txBody>
        </p:sp>
      </p:grpSp>
      <p:sp>
        <p:nvSpPr>
          <p:cNvPr id="22532" name="Rectangle 2">
            <a:extLst>
              <a:ext uri="{FF2B5EF4-FFF2-40B4-BE49-F238E27FC236}">
                <a16:creationId xmlns:a16="http://schemas.microsoft.com/office/drawing/2014/main" id="{CE504168-5D6C-408D-BB84-B4B858598ACA}"/>
              </a:ext>
            </a:extLst>
          </p:cNvPr>
          <p:cNvSpPr>
            <a:spLocks noChangeArrowheads="1"/>
          </p:cNvSpPr>
          <p:nvPr/>
        </p:nvSpPr>
        <p:spPr bwMode="auto">
          <a:xfrm>
            <a:off x="951478" y="1002391"/>
            <a:ext cx="7724663" cy="5209734"/>
          </a:xfrm>
          <a:prstGeom prst="rect">
            <a:avLst/>
          </a:prstGeom>
          <a:noFill/>
          <a:ln>
            <a:noFill/>
          </a:ln>
        </p:spPr>
        <p:txBody>
          <a:bodyPr wrap="square">
            <a:spAutoFit/>
          </a:bodyPr>
          <a:lstStyle>
            <a:lvl1pPr marL="171450" indent="-171450">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marL="0" indent="0">
              <a:lnSpc>
                <a:spcPct val="150000"/>
              </a:lnSpc>
              <a:spcBef>
                <a:spcPct val="0"/>
              </a:spcBef>
              <a:buClr>
                <a:schemeClr val="accent1"/>
              </a:buClr>
              <a:buSzPct val="120000"/>
              <a:buNone/>
              <a:defRPr/>
            </a:pPr>
            <a:r>
              <a:rPr lang="en-US" altLang="en-US" sz="1397" dirty="0">
                <a:solidFill>
                  <a:srgbClr val="000000"/>
                </a:solidFill>
                <a:latin typeface="Arial" panose="020B0604020202020204" pitchFamily="34" charset="0"/>
                <a:cs typeface="Arial" panose="020B0604020202020204" pitchFamily="34" charset="0"/>
              </a:rPr>
              <a:t>The study employed different statistical methods to analyze the coastal drainage data (</a:t>
            </a:r>
            <a:r>
              <a:rPr lang="en-US" altLang="en-US" sz="1397" b="1" dirty="0">
                <a:solidFill>
                  <a:srgbClr val="000000"/>
                </a:solidFill>
                <a:latin typeface="Arial" panose="020B0604020202020204" pitchFamily="34" charset="0"/>
                <a:cs typeface="Arial" panose="020B0604020202020204" pitchFamily="34" charset="0"/>
              </a:rPr>
              <a:t>time series analysis</a:t>
            </a:r>
            <a:r>
              <a:rPr lang="en-US" altLang="en-US" sz="1397" dirty="0">
                <a:solidFill>
                  <a:srgbClr val="000000"/>
                </a:solidFill>
                <a:latin typeface="Arial" panose="020B0604020202020204" pitchFamily="34" charset="0"/>
                <a:cs typeface="Arial" panose="020B0604020202020204" pitchFamily="34" charset="0"/>
              </a:rPr>
              <a:t>), the subsidence survey (</a:t>
            </a:r>
            <a:r>
              <a:rPr lang="en-US" altLang="en-US" sz="1397" b="1" dirty="0">
                <a:solidFill>
                  <a:srgbClr val="000000"/>
                </a:solidFill>
                <a:latin typeface="Arial" panose="020B0604020202020204" pitchFamily="34" charset="0"/>
                <a:cs typeface="Arial" panose="020B0604020202020204" pitchFamily="34" charset="0"/>
              </a:rPr>
              <a:t>QGIS elaboration</a:t>
            </a:r>
            <a:r>
              <a:rPr lang="en-US" altLang="en-US" sz="1397" dirty="0">
                <a:solidFill>
                  <a:srgbClr val="000000"/>
                </a:solidFill>
                <a:latin typeface="Arial" panose="020B0604020202020204" pitchFamily="34" charset="0"/>
                <a:cs typeface="Arial" panose="020B0604020202020204" pitchFamily="34" charset="0"/>
              </a:rPr>
              <a:t>), and the daily meteorological data (</a:t>
            </a:r>
            <a:r>
              <a:rPr lang="en-US" altLang="en-US" sz="1397" b="1" dirty="0">
                <a:solidFill>
                  <a:srgbClr val="000000"/>
                </a:solidFill>
                <a:latin typeface="Arial" panose="020B0604020202020204" pitchFamily="34" charset="0"/>
                <a:cs typeface="Arial" panose="020B0604020202020204" pitchFamily="34" charset="0"/>
              </a:rPr>
              <a:t>using RClimdex and ClimPACT software</a:t>
            </a:r>
            <a:r>
              <a:rPr lang="en-US" altLang="en-US" sz="1397" dirty="0">
                <a:solidFill>
                  <a:srgbClr val="000000"/>
                </a:solidFill>
                <a:latin typeface="Arial" panose="020B0604020202020204" pitchFamily="34" charset="0"/>
                <a:cs typeface="Arial" panose="020B0604020202020204" pitchFamily="34" charset="0"/>
              </a:rPr>
              <a:t>) between 1971 and 2018.</a:t>
            </a:r>
          </a:p>
          <a:p>
            <a:pPr marL="0" indent="0">
              <a:lnSpc>
                <a:spcPct val="150000"/>
              </a:lnSpc>
              <a:spcBef>
                <a:spcPct val="0"/>
              </a:spcBef>
              <a:buClr>
                <a:schemeClr val="accent1"/>
              </a:buClr>
              <a:buSzPct val="120000"/>
              <a:buNone/>
              <a:defRPr/>
            </a:pPr>
            <a:endParaRPr lang="en-US" altLang="en-US" sz="1397" dirty="0">
              <a:solidFill>
                <a:srgbClr val="000000"/>
              </a:solidFill>
              <a:latin typeface="Arial" panose="020B0604020202020204" pitchFamily="34" charset="0"/>
              <a:cs typeface="Arial" panose="020B0604020202020204" pitchFamily="34" charset="0"/>
            </a:endParaRPr>
          </a:p>
          <a:p>
            <a:pPr marL="342043" indent="-342043">
              <a:lnSpc>
                <a:spcPct val="150000"/>
              </a:lnSpc>
              <a:spcBef>
                <a:spcPct val="0"/>
              </a:spcBef>
              <a:buClr>
                <a:schemeClr val="accent1"/>
              </a:buClr>
              <a:buFont typeface="+mj-lt"/>
              <a:buAutoNum type="arabicPeriod"/>
              <a:defRPr/>
            </a:pPr>
            <a:r>
              <a:rPr lang="en-US" altLang="en-US" sz="1397" b="1" dirty="0">
                <a:solidFill>
                  <a:srgbClr val="000000"/>
                </a:solidFill>
                <a:latin typeface="Arial" panose="020B0604020202020204" pitchFamily="34" charset="0"/>
                <a:cs typeface="Arial" panose="020B0604020202020204" pitchFamily="34" charset="0"/>
              </a:rPr>
              <a:t>Computed Empirically; </a:t>
            </a:r>
          </a:p>
          <a:p>
            <a:pPr>
              <a:lnSpc>
                <a:spcPct val="150000"/>
              </a:lnSpc>
              <a:spcBef>
                <a:spcPct val="0"/>
              </a:spcBef>
              <a:buClr>
                <a:schemeClr val="accent1"/>
              </a:buClr>
              <a:buSzPct val="120000"/>
              <a:defRPr/>
            </a:pPr>
            <a:r>
              <a:rPr lang="en-US" altLang="en-US" sz="1397" dirty="0">
                <a:solidFill>
                  <a:srgbClr val="000000"/>
                </a:solidFill>
                <a:latin typeface="Arial" panose="020B0604020202020204" pitchFamily="34" charset="0"/>
                <a:cs typeface="Arial" panose="020B0604020202020204" pitchFamily="34" charset="0"/>
              </a:rPr>
              <a:t>Potential evapotranspiration, PET (Thornthwaite method, 1948)</a:t>
            </a:r>
          </a:p>
          <a:p>
            <a:pPr>
              <a:lnSpc>
                <a:spcPct val="150000"/>
              </a:lnSpc>
              <a:spcBef>
                <a:spcPct val="0"/>
              </a:spcBef>
              <a:buClr>
                <a:schemeClr val="accent1"/>
              </a:buClr>
              <a:buSzPct val="120000"/>
              <a:defRPr/>
            </a:pPr>
            <a:r>
              <a:rPr lang="en-US" altLang="en-US" sz="1397" dirty="0">
                <a:solidFill>
                  <a:srgbClr val="000000"/>
                </a:solidFill>
                <a:latin typeface="Arial" panose="020B0604020202020204" pitchFamily="34" charset="0"/>
                <a:cs typeface="Arial" panose="020B0604020202020204" pitchFamily="34" charset="0"/>
              </a:rPr>
              <a:t>Actual evapotranspiration, AET (Thornthwaite- Maher procedure, 1957)</a:t>
            </a:r>
          </a:p>
          <a:p>
            <a:pPr>
              <a:lnSpc>
                <a:spcPct val="150000"/>
              </a:lnSpc>
              <a:spcBef>
                <a:spcPct val="0"/>
              </a:spcBef>
              <a:buClr>
                <a:schemeClr val="accent1"/>
              </a:buClr>
              <a:buSzPct val="120000"/>
              <a:defRPr/>
            </a:pPr>
            <a:r>
              <a:rPr lang="en-US" altLang="en-US" sz="1397" dirty="0">
                <a:solidFill>
                  <a:srgbClr val="000000"/>
                </a:solidFill>
                <a:latin typeface="Arial" panose="020B0604020202020204" pitchFamily="34" charset="0"/>
                <a:cs typeface="Arial" panose="020B0604020202020204" pitchFamily="34" charset="0"/>
              </a:rPr>
              <a:t>The rate of pumping in the low-lying coastal basins (calculation)</a:t>
            </a:r>
          </a:p>
          <a:p>
            <a:pPr lvl="1">
              <a:lnSpc>
                <a:spcPct val="150000"/>
              </a:lnSpc>
              <a:spcBef>
                <a:spcPct val="0"/>
              </a:spcBef>
              <a:buClr>
                <a:schemeClr val="accent1"/>
              </a:buClr>
              <a:buSzPct val="120000"/>
              <a:buFont typeface="Wingdings" panose="05000000000000000000" pitchFamily="2" charset="2"/>
              <a:buChar char="ü"/>
              <a:defRPr/>
            </a:pPr>
            <a:r>
              <a:rPr lang="en-US" altLang="en-US" sz="1397" dirty="0">
                <a:solidFill>
                  <a:srgbClr val="000000"/>
                </a:solidFill>
                <a:latin typeface="Arial" panose="020B0604020202020204" pitchFamily="34" charset="0"/>
                <a:cs typeface="Arial" panose="020B0604020202020204" pitchFamily="34" charset="0"/>
              </a:rPr>
              <a:t>the daily drained water per day: DDW (m</a:t>
            </a:r>
            <a:r>
              <a:rPr lang="en-US" altLang="en-US" sz="1397" baseline="30000" dirty="0">
                <a:solidFill>
                  <a:srgbClr val="000000"/>
                </a:solidFill>
                <a:latin typeface="Arial" panose="020B0604020202020204" pitchFamily="34" charset="0"/>
                <a:cs typeface="Arial" panose="020B0604020202020204" pitchFamily="34" charset="0"/>
              </a:rPr>
              <a:t>3</a:t>
            </a:r>
            <a:r>
              <a:rPr lang="en-US" altLang="en-US" sz="1397" dirty="0">
                <a:solidFill>
                  <a:srgbClr val="000000"/>
                </a:solidFill>
                <a:latin typeface="Arial" panose="020B0604020202020204" pitchFamily="34" charset="0"/>
                <a:cs typeface="Arial" panose="020B0604020202020204" pitchFamily="34" charset="0"/>
              </a:rPr>
              <a:t>/day) = flow rate of pumps, Q (m</a:t>
            </a:r>
            <a:r>
              <a:rPr lang="en-US" altLang="en-US" sz="1397" baseline="30000" dirty="0">
                <a:solidFill>
                  <a:srgbClr val="000000"/>
                </a:solidFill>
                <a:latin typeface="Arial" panose="020B0604020202020204" pitchFamily="34" charset="0"/>
                <a:cs typeface="Arial" panose="020B0604020202020204" pitchFamily="34" charset="0"/>
              </a:rPr>
              <a:t>3</a:t>
            </a:r>
            <a:r>
              <a:rPr lang="en-US" altLang="en-US" sz="1397" dirty="0">
                <a:solidFill>
                  <a:srgbClr val="000000"/>
                </a:solidFill>
                <a:latin typeface="Arial" panose="020B0604020202020204" pitchFamily="34" charset="0"/>
                <a:cs typeface="Arial" panose="020B0604020202020204" pitchFamily="34" charset="0"/>
              </a:rPr>
              <a:t>/hr) × duration of pumping, D (hr)</a:t>
            </a:r>
          </a:p>
          <a:p>
            <a:pPr lvl="1">
              <a:lnSpc>
                <a:spcPct val="150000"/>
              </a:lnSpc>
              <a:spcBef>
                <a:spcPct val="0"/>
              </a:spcBef>
              <a:buClr>
                <a:schemeClr val="accent1"/>
              </a:buClr>
              <a:buSzPct val="120000"/>
              <a:buFont typeface="Wingdings" panose="05000000000000000000" pitchFamily="2" charset="2"/>
              <a:buChar char="ü"/>
              <a:defRPr/>
            </a:pPr>
            <a:r>
              <a:rPr lang="en-US" altLang="en-US" sz="1397" dirty="0">
                <a:solidFill>
                  <a:srgbClr val="000000"/>
                </a:solidFill>
                <a:latin typeface="Arial" panose="020B0604020202020204" pitchFamily="34" charset="0"/>
                <a:cs typeface="Arial" panose="020B0604020202020204" pitchFamily="34" charset="0"/>
              </a:rPr>
              <a:t>the total amount of water drained per day: TDW (m</a:t>
            </a:r>
            <a:r>
              <a:rPr lang="en-US" altLang="en-US" sz="1397" baseline="30000" dirty="0">
                <a:solidFill>
                  <a:srgbClr val="000000"/>
                </a:solidFill>
                <a:latin typeface="Arial" panose="020B0604020202020204" pitchFamily="34" charset="0"/>
                <a:cs typeface="Arial" panose="020B0604020202020204" pitchFamily="34" charset="0"/>
              </a:rPr>
              <a:t>3</a:t>
            </a:r>
            <a:r>
              <a:rPr lang="en-US" altLang="en-US" sz="1397" dirty="0">
                <a:solidFill>
                  <a:srgbClr val="000000"/>
                </a:solidFill>
                <a:latin typeface="Arial" panose="020B0604020202020204" pitchFamily="34" charset="0"/>
                <a:cs typeface="Arial" panose="020B0604020202020204" pitchFamily="34" charset="0"/>
              </a:rPr>
              <a:t>/day) = ΣDDW (m</a:t>
            </a:r>
            <a:r>
              <a:rPr lang="en-US" altLang="en-US" sz="1397" baseline="30000" dirty="0">
                <a:solidFill>
                  <a:srgbClr val="000000"/>
                </a:solidFill>
                <a:latin typeface="Arial" panose="020B0604020202020204" pitchFamily="34" charset="0"/>
                <a:cs typeface="Arial" panose="020B0604020202020204" pitchFamily="34" charset="0"/>
              </a:rPr>
              <a:t>3</a:t>
            </a:r>
            <a:r>
              <a:rPr lang="en-US" altLang="en-US" sz="1397" dirty="0">
                <a:solidFill>
                  <a:srgbClr val="000000"/>
                </a:solidFill>
                <a:latin typeface="Arial" panose="020B0604020202020204" pitchFamily="34" charset="0"/>
                <a:cs typeface="Arial" panose="020B0604020202020204" pitchFamily="34" charset="0"/>
              </a:rPr>
              <a:t>/day) </a:t>
            </a:r>
          </a:p>
          <a:p>
            <a:pPr lvl="1">
              <a:lnSpc>
                <a:spcPct val="150000"/>
              </a:lnSpc>
              <a:spcBef>
                <a:spcPct val="0"/>
              </a:spcBef>
              <a:buClr>
                <a:schemeClr val="accent1"/>
              </a:buClr>
              <a:buSzPct val="120000"/>
              <a:buFont typeface="Wingdings" panose="05000000000000000000" pitchFamily="2" charset="2"/>
              <a:buChar char="ü"/>
              <a:defRPr/>
            </a:pPr>
            <a:r>
              <a:rPr lang="en-US" altLang="en-US" sz="1397" dirty="0">
                <a:solidFill>
                  <a:srgbClr val="000000"/>
                </a:solidFill>
                <a:latin typeface="Arial" panose="020B0604020202020204" pitchFamily="34" charset="0"/>
                <a:cs typeface="Arial" panose="020B0604020202020204" pitchFamily="34" charset="0"/>
              </a:rPr>
              <a:t>The equivalent depth of water per day: EDW (m/day) = TDW (m</a:t>
            </a:r>
            <a:r>
              <a:rPr lang="en-US" altLang="en-US" sz="1397" baseline="30000" dirty="0">
                <a:solidFill>
                  <a:srgbClr val="000000"/>
                </a:solidFill>
                <a:latin typeface="Arial" panose="020B0604020202020204" pitchFamily="34" charset="0"/>
                <a:cs typeface="Arial" panose="020B0604020202020204" pitchFamily="34" charset="0"/>
              </a:rPr>
              <a:t>3</a:t>
            </a:r>
            <a:r>
              <a:rPr lang="en-US" altLang="en-US" sz="1397" dirty="0">
                <a:solidFill>
                  <a:srgbClr val="000000"/>
                </a:solidFill>
                <a:latin typeface="Arial" panose="020B0604020202020204" pitchFamily="34" charset="0"/>
                <a:cs typeface="Arial" panose="020B0604020202020204" pitchFamily="34" charset="0"/>
              </a:rPr>
              <a:t>/day) ÷ Area of the individual basin (m</a:t>
            </a:r>
            <a:r>
              <a:rPr lang="en-US" altLang="en-US" sz="1397" baseline="30000" dirty="0">
                <a:solidFill>
                  <a:srgbClr val="000000"/>
                </a:solidFill>
                <a:latin typeface="Arial" panose="020B0604020202020204" pitchFamily="34" charset="0"/>
                <a:cs typeface="Arial" panose="020B0604020202020204" pitchFamily="34" charset="0"/>
              </a:rPr>
              <a:t>2</a:t>
            </a:r>
            <a:r>
              <a:rPr lang="en-US" altLang="en-US" sz="1397" dirty="0">
                <a:solidFill>
                  <a:srgbClr val="000000"/>
                </a:solidFill>
                <a:latin typeface="Arial" panose="020B0604020202020204" pitchFamily="34" charset="0"/>
                <a:cs typeface="Arial" panose="020B0604020202020204" pitchFamily="34" charset="0"/>
              </a:rPr>
              <a:t>)</a:t>
            </a:r>
          </a:p>
          <a:p>
            <a:pPr lvl="1">
              <a:lnSpc>
                <a:spcPct val="150000"/>
              </a:lnSpc>
              <a:spcBef>
                <a:spcPct val="0"/>
              </a:spcBef>
              <a:buClr>
                <a:schemeClr val="accent1"/>
              </a:buClr>
              <a:buSzPct val="120000"/>
              <a:buFont typeface="Wingdings" panose="05000000000000000000" pitchFamily="2" charset="2"/>
              <a:buChar char="ü"/>
              <a:defRPr/>
            </a:pPr>
            <a:r>
              <a:rPr lang="en-US" altLang="en-US" sz="1397" dirty="0">
                <a:solidFill>
                  <a:srgbClr val="000000"/>
                </a:solidFill>
                <a:latin typeface="Arial" panose="020B0604020202020204" pitchFamily="34" charset="0"/>
                <a:cs typeface="Arial" panose="020B0604020202020204" pitchFamily="34" charset="0"/>
              </a:rPr>
              <a:t>The pumping rate in mm/day: EDW (mm/day)  = EDW (m/day) × 1000 (repeated for all basins)</a:t>
            </a:r>
          </a:p>
          <a:p>
            <a:pPr lvl="1">
              <a:lnSpc>
                <a:spcPct val="150000"/>
              </a:lnSpc>
              <a:spcBef>
                <a:spcPct val="0"/>
              </a:spcBef>
              <a:buClr>
                <a:schemeClr val="accent1"/>
              </a:buClr>
              <a:buSzPct val="120000"/>
              <a:buFont typeface="Wingdings" panose="05000000000000000000" pitchFamily="2" charset="2"/>
              <a:buChar char="ü"/>
              <a:defRPr/>
            </a:pPr>
            <a:r>
              <a:rPr lang="en-US" altLang="en-US" sz="1397" dirty="0">
                <a:solidFill>
                  <a:srgbClr val="000000"/>
                </a:solidFill>
                <a:latin typeface="Arial" panose="020B0604020202020204" pitchFamily="34" charset="0"/>
                <a:cs typeface="Arial" panose="020B0604020202020204" pitchFamily="34" charset="0"/>
              </a:rPr>
              <a:t>Annual or monthly value is the summation of the EDW.</a:t>
            </a:r>
          </a:p>
        </p:txBody>
      </p:sp>
      <p:sp>
        <p:nvSpPr>
          <p:cNvPr id="20485" name="Rectangle 10">
            <a:extLst>
              <a:ext uri="{FF2B5EF4-FFF2-40B4-BE49-F238E27FC236}">
                <a16:creationId xmlns:a16="http://schemas.microsoft.com/office/drawing/2014/main" id="{8939EBC3-4383-4A46-AEE6-402A7E167265}"/>
              </a:ext>
            </a:extLst>
          </p:cNvPr>
          <p:cNvSpPr>
            <a:spLocks noChangeArrowheads="1"/>
          </p:cNvSpPr>
          <p:nvPr/>
        </p:nvSpPr>
        <p:spPr bwMode="auto">
          <a:xfrm>
            <a:off x="8641961" y="6532781"/>
            <a:ext cx="609631" cy="275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400">
                <a:solidFill>
                  <a:schemeClr val="tx1"/>
                </a:solidFill>
                <a:latin typeface="Verdana" panose="020B0604030504040204" pitchFamily="34" charset="0"/>
              </a:defRPr>
            </a:lvl1pPr>
            <a:lvl2pPr marL="742950" indent="-285750">
              <a:spcBef>
                <a:spcPct val="20000"/>
              </a:spcBef>
              <a:buChar char="–"/>
              <a:defRPr sz="2000">
                <a:solidFill>
                  <a:schemeClr val="tx1"/>
                </a:solidFill>
                <a:latin typeface="Verdana" panose="020B0604030504040204" pitchFamily="34" charset="0"/>
              </a:defRPr>
            </a:lvl2pPr>
            <a:lvl3pPr marL="1143000" indent="-228600">
              <a:spcBef>
                <a:spcPct val="20000"/>
              </a:spcBef>
              <a:buChar char="•"/>
              <a:defRPr>
                <a:solidFill>
                  <a:schemeClr val="tx1"/>
                </a:solidFill>
                <a:latin typeface="Verdana" panose="020B0604030504040204" pitchFamily="34" charset="0"/>
              </a:defRPr>
            </a:lvl3pPr>
            <a:lvl4pPr marL="1600200" indent="-228600">
              <a:spcBef>
                <a:spcPct val="20000"/>
              </a:spcBef>
              <a:buChar char="–"/>
              <a:defRPr sz="1600">
                <a:solidFill>
                  <a:schemeClr val="tx1"/>
                </a:solidFill>
                <a:latin typeface="Verdana" panose="020B0604030504040204" pitchFamily="34" charset="0"/>
              </a:defRPr>
            </a:lvl4pPr>
            <a:lvl5pPr marL="2057400" indent="-228600">
              <a:spcBef>
                <a:spcPct val="20000"/>
              </a:spcBef>
              <a:buChar char="»"/>
              <a:defRPr sz="1600">
                <a:solidFill>
                  <a:schemeClr val="tx1"/>
                </a:solidFill>
                <a:latin typeface="Verdana" panose="020B0604030504040204" pitchFamily="34" charset="0"/>
              </a:defRPr>
            </a:lvl5pPr>
            <a:lvl6pPr marL="2514600" indent="-228600" eaLnBrk="0" fontAlgn="base" hangingPunct="0">
              <a:spcBef>
                <a:spcPct val="20000"/>
              </a:spcBef>
              <a:spcAft>
                <a:spcPct val="0"/>
              </a:spcAft>
              <a:buChar char="»"/>
              <a:defRPr sz="1600">
                <a:solidFill>
                  <a:schemeClr val="tx1"/>
                </a:solidFill>
                <a:latin typeface="Verdana" panose="020B0604030504040204" pitchFamily="34" charset="0"/>
              </a:defRPr>
            </a:lvl6pPr>
            <a:lvl7pPr marL="2971800" indent="-228600" eaLnBrk="0" fontAlgn="base" hangingPunct="0">
              <a:spcBef>
                <a:spcPct val="20000"/>
              </a:spcBef>
              <a:spcAft>
                <a:spcPct val="0"/>
              </a:spcAft>
              <a:buChar char="»"/>
              <a:defRPr sz="1600">
                <a:solidFill>
                  <a:schemeClr val="tx1"/>
                </a:solidFill>
                <a:latin typeface="Verdana" panose="020B0604030504040204" pitchFamily="34" charset="0"/>
              </a:defRPr>
            </a:lvl7pPr>
            <a:lvl8pPr marL="3429000" indent="-228600" eaLnBrk="0" fontAlgn="base" hangingPunct="0">
              <a:spcBef>
                <a:spcPct val="20000"/>
              </a:spcBef>
              <a:spcAft>
                <a:spcPct val="0"/>
              </a:spcAft>
              <a:buChar char="»"/>
              <a:defRPr sz="1600">
                <a:solidFill>
                  <a:schemeClr val="tx1"/>
                </a:solidFill>
                <a:latin typeface="Verdana" panose="020B0604030504040204" pitchFamily="34" charset="0"/>
              </a:defRPr>
            </a:lvl8pPr>
            <a:lvl9pPr marL="3886200" indent="-228600" eaLnBrk="0" fontAlgn="base" hangingPunct="0">
              <a:spcBef>
                <a:spcPct val="20000"/>
              </a:spcBef>
              <a:spcAft>
                <a:spcPct val="0"/>
              </a:spcAft>
              <a:buChar char="»"/>
              <a:defRPr sz="1600">
                <a:solidFill>
                  <a:schemeClr val="tx1"/>
                </a:solidFill>
                <a:latin typeface="Verdana" panose="020B0604030504040204" pitchFamily="34" charset="0"/>
              </a:defRPr>
            </a:lvl9pPr>
          </a:lstStyle>
          <a:p>
            <a:pPr>
              <a:spcBef>
                <a:spcPct val="0"/>
              </a:spcBef>
              <a:buFontTx/>
              <a:buNone/>
            </a:pPr>
            <a:r>
              <a:rPr lang="en-GB" altLang="en-US" sz="1197" b="1" dirty="0">
                <a:solidFill>
                  <a:schemeClr val="bg1"/>
                </a:solidFill>
                <a:effectLst>
                  <a:outerShdw blurRad="38100" dist="38100" dir="2700000" algn="tl">
                    <a:srgbClr val="000000">
                      <a:alpha val="43137"/>
                    </a:srgbClr>
                  </a:outerShdw>
                </a:effectLst>
                <a:latin typeface="LMSans8-Regular"/>
              </a:rPr>
              <a:t>9/20</a:t>
            </a:r>
          </a:p>
        </p:txBody>
      </p:sp>
      <p:sp>
        <p:nvSpPr>
          <p:cNvPr id="9" name="Rectangle 8">
            <a:extLst>
              <a:ext uri="{FF2B5EF4-FFF2-40B4-BE49-F238E27FC236}">
                <a16:creationId xmlns:a16="http://schemas.microsoft.com/office/drawing/2014/main" id="{61F0D1A2-17D1-4BB3-A1C6-A81B322B005F}"/>
              </a:ext>
            </a:extLst>
          </p:cNvPr>
          <p:cNvSpPr/>
          <p:nvPr/>
        </p:nvSpPr>
        <p:spPr>
          <a:xfrm>
            <a:off x="951479" y="301942"/>
            <a:ext cx="2194040" cy="521888"/>
          </a:xfrm>
          <a:prstGeom prst="rect">
            <a:avLst/>
          </a:prstGeom>
        </p:spPr>
        <p:txBody>
          <a:bodyPr wrap="none">
            <a:spAutoFit/>
          </a:bodyPr>
          <a:lstStyle/>
          <a:p>
            <a:pPr>
              <a:defRPr/>
            </a:pPr>
            <a:r>
              <a:rPr lang="en-GB" sz="2793" b="1" dirty="0">
                <a:latin typeface="Times New Roman" panose="02020603050405020304" pitchFamily="18" charset="0"/>
                <a:cs typeface="Times New Roman" panose="02020603050405020304" pitchFamily="18" charset="0"/>
              </a:rPr>
              <a:t>Methodology</a:t>
            </a:r>
          </a:p>
        </p:txBody>
      </p:sp>
      <p:pic>
        <p:nvPicPr>
          <p:cNvPr id="10" name="Immagine 4">
            <a:extLst>
              <a:ext uri="{FF2B5EF4-FFF2-40B4-BE49-F238E27FC236}">
                <a16:creationId xmlns:a16="http://schemas.microsoft.com/office/drawing/2014/main" id="{A631C67E-465D-43B9-9FEC-87F20A41746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129684" y="6221431"/>
            <a:ext cx="563712" cy="619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sld>
</file>

<file path=ppt/theme/theme1.xml><?xml version="1.0" encoding="utf-8"?>
<a:theme xmlns:a="http://schemas.openxmlformats.org/drawingml/2006/main" name="Struttura predefinita">
  <a:themeElements>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Struttura predefinita">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ruttura predefinita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Struttura predefinita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Struttura predefinita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Struttura predefinita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Struttura predefinita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Struttura predefinita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Struttura predefinita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i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ublishingExpirationDate xmlns="http://schemas.microsoft.com/sharepoint/v3" xsi:nil="true"/>
    <PublishingStartDate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87C5988794388441AE720DFE98117DD2" ma:contentTypeVersion="1" ma:contentTypeDescription="Creare un nuovo documento." ma:contentTypeScope="" ma:versionID="d42c11696a54f48a72050385db5a3ea2">
  <xsd:schema xmlns:xsd="http://www.w3.org/2001/XMLSchema" xmlns:p="http://schemas.microsoft.com/office/2006/metadata/properties" xmlns:ns1="http://schemas.microsoft.com/sharepoint/v3" targetNamespace="http://schemas.microsoft.com/office/2006/metadata/properties" ma:root="true" ma:fieldsID="0a6cea70e426604920de547c2921366d" ns1:_="">
    <xsd:import namespace="http://schemas.microsoft.com/sharepoint/v3"/>
    <xsd:element name="properties">
      <xsd:complexType>
        <xsd:sequence>
          <xsd:element name="documentManagement">
            <xsd:complexType>
              <xsd:all>
                <xsd:element ref="ns1:PublishingStartDate" minOccurs="0"/>
                <xsd:element ref="ns1:PublishingExpirationDate" minOccurs="0"/>
              </xsd:all>
            </xsd:complexType>
          </xsd:element>
        </xsd:sequence>
      </xsd:complexType>
    </xsd:element>
  </xsd:schema>
  <xsd:schema xmlns:xsd="http://www.w3.org/2001/XMLSchema" xmlns:dms="http://schemas.microsoft.com/office/2006/documentManagement/types" targetNamespace="http://schemas.microsoft.com/sharepoint/v3" elementFormDefault="qualified">
    <xsd:import namespace="http://schemas.microsoft.com/office/2006/documentManagement/types"/>
    <xsd:element name="PublishingStartDate" ma:index="8" nillable="true" ma:displayName="Data inizio pianificazione" ma:description="" ma:hidden="true" ma:internalName="PublishingStartDate">
      <xsd:simpleType>
        <xsd:restriction base="dms:Unknown"/>
      </xsd:simpleType>
    </xsd:element>
    <xsd:element name="PublishingExpirationDate" ma:index="9" nillable="true" ma:displayName="Data fine pianificazione" ma:description="" ma:hidden="true" ma:internalName="PublishingExpirationDat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ma:readOnly="true"/>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66E7F8F-5427-4894-B293-55A7084BC13B}">
  <ds:schemaRefs>
    <ds:schemaRef ds:uri="http://schemas.microsoft.com/sharepoint/v3/contenttype/forms"/>
  </ds:schemaRefs>
</ds:datastoreItem>
</file>

<file path=customXml/itemProps2.xml><?xml version="1.0" encoding="utf-8"?>
<ds:datastoreItem xmlns:ds="http://schemas.openxmlformats.org/officeDocument/2006/customXml" ds:itemID="{826F4FF8-75D1-4282-87BC-70BB5524733C}">
  <ds:schemaRefs>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BEC19E05-DC60-48BC-9CA6-9EDC22C5762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http://schemas.microsoft.com/office/2006/documentManagement/typ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otalTime>27075</TotalTime>
  <Words>2165</Words>
  <Application>Microsoft Office PowerPoint</Application>
  <PresentationFormat>Custom</PresentationFormat>
  <Paragraphs>218</Paragraphs>
  <Slides>21</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Algerian</vt:lpstr>
      <vt:lpstr>Arial</vt:lpstr>
      <vt:lpstr>Comic Sans MS</vt:lpstr>
      <vt:lpstr>LMSans8-Regular</vt:lpstr>
      <vt:lpstr>Times New Roman</vt:lpstr>
      <vt:lpstr>Verdana</vt:lpstr>
      <vt:lpstr>Wingdings</vt:lpstr>
      <vt:lpstr>Struttura predefinita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di PowerPoint</dc:title>
  <dc:creator>gabgio55</dc:creator>
  <cp:lastModifiedBy>Lukman Soboyejo</cp:lastModifiedBy>
  <cp:revision>835</cp:revision>
  <dcterms:created xsi:type="dcterms:W3CDTF">2005-11-20T15:46:49Z</dcterms:created>
  <dcterms:modified xsi:type="dcterms:W3CDTF">2020-07-21T06:51:46Z</dcterms:modified>
</cp:coreProperties>
</file>